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6" r:id="rId1"/>
  </p:sldMasterIdLst>
  <p:notesMasterIdLst>
    <p:notesMasterId r:id="rId9"/>
  </p:notesMasterIdLst>
  <p:sldIdLst>
    <p:sldId id="2714" r:id="rId2"/>
    <p:sldId id="2718" r:id="rId3"/>
    <p:sldId id="2719" r:id="rId4"/>
    <p:sldId id="2028" r:id="rId5"/>
    <p:sldId id="2540" r:id="rId6"/>
    <p:sldId id="2720" r:id="rId7"/>
    <p:sldId id="2713" r:id="rId8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tandardabschnitt" id="{3B95E2D9-A6FB-4EA1-8633-F83C858A4025}">
          <p14:sldIdLst>
            <p14:sldId id="2714"/>
            <p14:sldId id="2718"/>
            <p14:sldId id="2719"/>
            <p14:sldId id="2028"/>
          </p14:sldIdLst>
        </p14:section>
        <p14:section name="Abschnitt 1" id="{A50DDA92-CE3C-49C4-BB62-01CE2A20F9F2}">
          <p14:sldIdLst>
            <p14:sldId id="2540"/>
            <p14:sldId id="2720"/>
            <p14:sldId id="2713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008000"/>
    <a:srgbClr val="7030A0"/>
    <a:srgbClr val="FFC000"/>
    <a:srgbClr val="F9E5E5"/>
    <a:srgbClr val="EFBFBF"/>
    <a:srgbClr val="C00000"/>
    <a:srgbClr val="EBEBEB"/>
    <a:srgbClr val="CECBCD"/>
    <a:srgbClr val="3C3C3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0668" autoAdjust="0"/>
  </p:normalViewPr>
  <p:slideViewPr>
    <p:cSldViewPr snapToGrid="0">
      <p:cViewPr>
        <p:scale>
          <a:sx n="70" d="100"/>
          <a:sy n="70" d="100"/>
        </p:scale>
        <p:origin x="1171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A74B1F-C0A0-436C-9654-9F453A95E5D8}" type="datetimeFigureOut">
              <a:rPr lang="de-AT" smtClean="0"/>
              <a:t>22.08.2023</a:t>
            </a:fld>
            <a:endParaRPr lang="de-AT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AT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816ED4-CD52-4F88-830E-367615B0D58C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5166222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51201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6BEB02F-70F8-44D4-A428-BA95CE224B5D}" type="slidenum">
              <a:rPr kumimoji="0" lang="de-A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pPr marL="0" marR="0" lvl="0" indent="0" algn="r" defTabSz="951201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de-A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709790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51201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6BEB02F-70F8-44D4-A428-BA95CE224B5D}" type="slidenum">
              <a:rPr kumimoji="0" lang="de-A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itchFamily="34" charset="0"/>
                <a:ea typeface="+mn-ea"/>
                <a:cs typeface="+mn-cs"/>
              </a:rPr>
              <a:pPr marL="0" marR="0" lvl="0" indent="0" algn="r" defTabSz="951201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de-A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963881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7D3E256-A728-49F0-B487-421A0C3F5B7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1122364"/>
            <a:ext cx="9144000" cy="1296710"/>
          </a:xfrm>
        </p:spPr>
        <p:txBody>
          <a:bodyPr anchor="b"/>
          <a:lstStyle>
            <a:lvl1pPr algn="ctr">
              <a:defRPr sz="4000" b="1"/>
            </a:lvl1pPr>
          </a:lstStyle>
          <a:p>
            <a:r>
              <a:rPr lang="de-DE" dirty="0"/>
              <a:t>Titel der LV</a:t>
            </a:r>
            <a:endParaRPr lang="de-AT" dirty="0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714EDB47-CED1-44EC-AF7E-D2C9F665500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524000" y="4504667"/>
            <a:ext cx="9144000" cy="1073537"/>
          </a:xfrm>
        </p:spPr>
        <p:txBody>
          <a:bodyPr anchor="ctr"/>
          <a:lstStyle>
            <a:lvl1pPr marL="0" indent="0" algn="ctr">
              <a:buNone/>
              <a:defRPr sz="2400" i="1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Vortragende(r) 1,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de-DE" dirty="0"/>
              <a:t>Vortragende(r) 2</a:t>
            </a:r>
          </a:p>
        </p:txBody>
      </p:sp>
      <p:pic>
        <p:nvPicPr>
          <p:cNvPr id="8" name="Picture 3">
            <a:extLst>
              <a:ext uri="{FF2B5EF4-FFF2-40B4-BE49-F238E27FC236}">
                <a16:creationId xmlns:a16="http://schemas.microsoft.com/office/drawing/2014/main" id="{B5ECF533-E916-45C7-863F-7B7278C4401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4193" y="2543694"/>
            <a:ext cx="1903615" cy="17706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" name="Textplatzhalter 12">
            <a:extLst>
              <a:ext uri="{FF2B5EF4-FFF2-40B4-BE49-F238E27FC236}">
                <a16:creationId xmlns:a16="http://schemas.microsoft.com/office/drawing/2014/main" id="{F9D3D32F-972C-4A2D-A5FE-13AD24D1058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524000" y="5578204"/>
            <a:ext cx="4572001" cy="590550"/>
          </a:xfrm>
        </p:spPr>
        <p:txBody>
          <a:bodyPr anchor="ctr">
            <a:normAutofit/>
          </a:bodyPr>
          <a:lstStyle>
            <a:lvl1pPr algn="ctr">
              <a:buNone/>
              <a:defRPr sz="2000"/>
            </a:lvl1pPr>
          </a:lstStyle>
          <a:p>
            <a:pPr lvl="0"/>
            <a:r>
              <a:rPr lang="de-AT" dirty="0"/>
              <a:t>LV-Nummer</a:t>
            </a:r>
          </a:p>
        </p:txBody>
      </p:sp>
      <p:sp>
        <p:nvSpPr>
          <p:cNvPr id="14" name="Textplatzhalter 12">
            <a:extLst>
              <a:ext uri="{FF2B5EF4-FFF2-40B4-BE49-F238E27FC236}">
                <a16:creationId xmlns:a16="http://schemas.microsoft.com/office/drawing/2014/main" id="{80A53583-62F1-465A-93B1-4FFD4243E39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096000" y="5578204"/>
            <a:ext cx="4572001" cy="590550"/>
          </a:xfrm>
        </p:spPr>
        <p:txBody>
          <a:bodyPr anchor="ctr">
            <a:normAutofit/>
          </a:bodyPr>
          <a:lstStyle>
            <a:lvl1pPr algn="ctr">
              <a:buNone/>
              <a:defRPr sz="2000"/>
            </a:lvl1pPr>
          </a:lstStyle>
          <a:p>
            <a:pPr lvl="0"/>
            <a:r>
              <a:rPr lang="de-AT" dirty="0"/>
              <a:t>Semester</a:t>
            </a:r>
          </a:p>
        </p:txBody>
      </p:sp>
    </p:spTree>
    <p:extLst>
      <p:ext uri="{BB962C8B-B14F-4D97-AF65-F5344CB8AC3E}">
        <p14:creationId xmlns:p14="http://schemas.microsoft.com/office/powerpoint/2010/main" val="15377535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254EB0DA-F863-4C58-B494-8932FAEDD7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88C548E6-08B0-4424-8ACF-2606E2F2AEB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fld id="{1BC09336-FF4C-43A3-9300-5798DC4885AF}" type="slidenum">
              <a:rPr lang="de-AT" smtClean="0"/>
              <a:pPr/>
              <a:t>‹Nr.›</a:t>
            </a:fld>
            <a:endParaRPr lang="de-AT"/>
          </a:p>
        </p:txBody>
      </p:sp>
      <p:sp>
        <p:nvSpPr>
          <p:cNvPr id="11" name="Textplatzhalter 10">
            <a:extLst>
              <a:ext uri="{FF2B5EF4-FFF2-40B4-BE49-F238E27FC236}">
                <a16:creationId xmlns:a16="http://schemas.microsoft.com/office/drawing/2014/main" id="{CE5AEF5F-2EB5-4C2B-BC37-1AC5C78A8231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524000" y="6356350"/>
            <a:ext cx="9134475" cy="365125"/>
          </a:xfrm>
        </p:spPr>
        <p:txBody>
          <a:bodyPr lIns="0" anchor="ctr">
            <a:normAutofit/>
          </a:bodyPr>
          <a:lstStyle>
            <a:lvl1pPr>
              <a:buNone/>
              <a:defRPr sz="1000">
                <a:solidFill>
                  <a:schemeClr val="accent2"/>
                </a:solidFill>
              </a:defRPr>
            </a:lvl1pPr>
            <a:lvl2pPr>
              <a:defRPr sz="800"/>
            </a:lvl2pPr>
            <a:lvl3pPr>
              <a:defRPr sz="8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de-DE" dirty="0"/>
              <a:t>Quelle: </a:t>
            </a:r>
            <a:endParaRPr lang="de-AT" dirty="0"/>
          </a:p>
        </p:txBody>
      </p:sp>
      <p:sp>
        <p:nvSpPr>
          <p:cNvPr id="12" name="Titel 11">
            <a:extLst>
              <a:ext uri="{FF2B5EF4-FFF2-40B4-BE49-F238E27FC236}">
                <a16:creationId xmlns:a16="http://schemas.microsoft.com/office/drawing/2014/main" id="{3FE80BF9-B260-46A0-9BE3-3A7B175DF7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7277885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5D4A71-4473-441A-9FD6-6DD36849EC9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1850" y="4113212"/>
            <a:ext cx="10515600" cy="1885950"/>
          </a:xfrm>
        </p:spPr>
        <p:txBody>
          <a:bodyPr anchor="t"/>
          <a:lstStyle>
            <a:lvl1pPr>
              <a:defRPr sz="4000"/>
            </a:lvl1pPr>
          </a:lstStyle>
          <a:p>
            <a:r>
              <a:rPr lang="de-DE" dirty="0"/>
              <a:t>ABSCHNITTS-NAME</a:t>
            </a:r>
            <a:endParaRPr lang="de-AT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73AA8B19-30FA-4AAB-86A7-515C3173E550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1850" y="2613025"/>
            <a:ext cx="10515600" cy="1500187"/>
          </a:xfr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rgbClr val="3A3938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Abschnitts-</a:t>
            </a:r>
            <a:r>
              <a:rPr lang="de-DE" dirty="0" err="1"/>
              <a:t>Nr</a:t>
            </a:r>
            <a:endParaRPr lang="de-DE" dirty="0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A87CCCEA-255F-4F25-8CE4-BEC7BC967A7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fld id="{1BC09336-FF4C-43A3-9300-5798DC4885AF}" type="slidenum">
              <a:rPr lang="de-AT" smtClean="0"/>
              <a:pPr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5784326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132760A-2219-4A83-AC7B-D628BF49F2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AD65A30-128B-46FF-95A2-9B229260F97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81000" y="1825625"/>
            <a:ext cx="56388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00A5D636-5038-4428-83DE-4B85BB7AD7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736494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8" name="Foliennummernplatzhalter 7">
            <a:extLst>
              <a:ext uri="{FF2B5EF4-FFF2-40B4-BE49-F238E27FC236}">
                <a16:creationId xmlns:a16="http://schemas.microsoft.com/office/drawing/2014/main" id="{F855C684-9556-4236-BB21-3C57A3913DF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fld id="{1BC09336-FF4C-43A3-9300-5798DC4885AF}" type="slidenum">
              <a:rPr lang="de-AT" smtClean="0"/>
              <a:pPr/>
              <a:t>‹Nr.›</a:t>
            </a:fld>
            <a:endParaRPr lang="de-AT"/>
          </a:p>
        </p:txBody>
      </p:sp>
      <p:sp>
        <p:nvSpPr>
          <p:cNvPr id="11" name="Textplatzhalter 10">
            <a:extLst>
              <a:ext uri="{FF2B5EF4-FFF2-40B4-BE49-F238E27FC236}">
                <a16:creationId xmlns:a16="http://schemas.microsoft.com/office/drawing/2014/main" id="{0ECB8AA6-3176-4960-B2F8-7F4A0A7FE35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524000" y="6356350"/>
            <a:ext cx="9134475" cy="365125"/>
          </a:xfrm>
        </p:spPr>
        <p:txBody>
          <a:bodyPr lIns="0" anchor="ctr">
            <a:normAutofit/>
          </a:bodyPr>
          <a:lstStyle>
            <a:lvl1pPr>
              <a:buNone/>
              <a:defRPr sz="1000">
                <a:solidFill>
                  <a:schemeClr val="accent2"/>
                </a:solidFill>
              </a:defRPr>
            </a:lvl1pPr>
            <a:lvl2pPr>
              <a:defRPr sz="800"/>
            </a:lvl2pPr>
            <a:lvl3pPr>
              <a:defRPr sz="8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de-DE" dirty="0"/>
              <a:t>Quelle: 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42936455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5229458-32BA-4CF1-93D5-02127A6DC0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969DF5AC-7264-43E4-987A-3A358C04D11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fld id="{1BC09336-FF4C-43A3-9300-5798DC4885AF}" type="slidenum">
              <a:rPr lang="de-AT" smtClean="0"/>
              <a:pPr/>
              <a:t>‹Nr.›</a:t>
            </a:fld>
            <a:endParaRPr lang="de-AT"/>
          </a:p>
        </p:txBody>
      </p:sp>
      <p:sp>
        <p:nvSpPr>
          <p:cNvPr id="9" name="Textplatzhalter 10">
            <a:extLst>
              <a:ext uri="{FF2B5EF4-FFF2-40B4-BE49-F238E27FC236}">
                <a16:creationId xmlns:a16="http://schemas.microsoft.com/office/drawing/2014/main" id="{FB3022BE-0567-44AC-83D5-CBCAEDB77E0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524000" y="6356350"/>
            <a:ext cx="9134475" cy="365125"/>
          </a:xfrm>
        </p:spPr>
        <p:txBody>
          <a:bodyPr lIns="0" anchor="ctr">
            <a:normAutofit/>
          </a:bodyPr>
          <a:lstStyle>
            <a:lvl1pPr>
              <a:buNone/>
              <a:defRPr sz="1000">
                <a:solidFill>
                  <a:schemeClr val="accent2"/>
                </a:solidFill>
              </a:defRPr>
            </a:lvl1pPr>
            <a:lvl2pPr>
              <a:defRPr sz="800"/>
            </a:lvl2pPr>
            <a:lvl3pPr>
              <a:defRPr sz="8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de-DE" dirty="0"/>
              <a:t>Quelle: 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2250444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BAB3005B-0698-4E45-8D91-7E1F98ACF38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fld id="{1BC09336-FF4C-43A3-9300-5798DC4885AF}" type="slidenum">
              <a:rPr lang="de-AT" smtClean="0"/>
              <a:pPr/>
              <a:t>‹Nr.›</a:t>
            </a:fld>
            <a:endParaRPr lang="de-AT"/>
          </a:p>
        </p:txBody>
      </p:sp>
      <p:sp>
        <p:nvSpPr>
          <p:cNvPr id="8" name="Textplatzhalter 10">
            <a:extLst>
              <a:ext uri="{FF2B5EF4-FFF2-40B4-BE49-F238E27FC236}">
                <a16:creationId xmlns:a16="http://schemas.microsoft.com/office/drawing/2014/main" id="{FA4CCD2D-5833-4AB3-A108-578641E8424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524000" y="6356350"/>
            <a:ext cx="9134475" cy="365125"/>
          </a:xfrm>
        </p:spPr>
        <p:txBody>
          <a:bodyPr lIns="0" anchor="ctr">
            <a:normAutofit/>
          </a:bodyPr>
          <a:lstStyle>
            <a:lvl1pPr>
              <a:buNone/>
              <a:defRPr sz="1000">
                <a:solidFill>
                  <a:schemeClr val="accent2"/>
                </a:solidFill>
              </a:defRPr>
            </a:lvl1pPr>
            <a:lvl2pPr>
              <a:defRPr sz="800"/>
            </a:lvl2pPr>
            <a:lvl3pPr>
              <a:defRPr sz="8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de-DE" dirty="0"/>
              <a:t>Quelle: 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39560101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945B90B-6130-45DA-A006-BB104A1ED9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8937" y="835028"/>
            <a:ext cx="3932237" cy="1222372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de-DE"/>
              <a:t>Mastertitelformat bearbeiten</a:t>
            </a:r>
            <a:endParaRPr lang="de-AT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AB0F5A7-065D-4234-8CF6-9B579690F3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21174" y="1123950"/>
            <a:ext cx="7587520" cy="47371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89441D06-AE18-4A95-A8F3-8A5CEA589E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88937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8" name="Foliennummernplatzhalter 7">
            <a:extLst>
              <a:ext uri="{FF2B5EF4-FFF2-40B4-BE49-F238E27FC236}">
                <a16:creationId xmlns:a16="http://schemas.microsoft.com/office/drawing/2014/main" id="{DEA0DF86-5722-4D3D-8822-8509FBB622D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fld id="{1BC09336-FF4C-43A3-9300-5798DC4885AF}" type="slidenum">
              <a:rPr lang="de-AT" smtClean="0"/>
              <a:pPr/>
              <a:t>‹Nr.›</a:t>
            </a:fld>
            <a:endParaRPr lang="de-AT"/>
          </a:p>
        </p:txBody>
      </p:sp>
      <p:sp>
        <p:nvSpPr>
          <p:cNvPr id="12" name="Textplatzhalter 10">
            <a:extLst>
              <a:ext uri="{FF2B5EF4-FFF2-40B4-BE49-F238E27FC236}">
                <a16:creationId xmlns:a16="http://schemas.microsoft.com/office/drawing/2014/main" id="{F57C9B68-A847-4DD5-B50B-F436BCD8E5B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524000" y="6356350"/>
            <a:ext cx="9134475" cy="365125"/>
          </a:xfrm>
        </p:spPr>
        <p:txBody>
          <a:bodyPr lIns="0" anchor="ctr">
            <a:normAutofit/>
          </a:bodyPr>
          <a:lstStyle>
            <a:lvl1pPr>
              <a:buNone/>
              <a:defRPr sz="1000">
                <a:solidFill>
                  <a:schemeClr val="accent2"/>
                </a:solidFill>
              </a:defRPr>
            </a:lvl1pPr>
            <a:lvl2pPr>
              <a:defRPr sz="800"/>
            </a:lvl2pPr>
            <a:lvl3pPr>
              <a:defRPr sz="8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de-DE" dirty="0"/>
              <a:t>Quelle: 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26266386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3D4572B-08B1-4C68-982C-84D58303A7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942EFCE8-FC58-44B8-8F9A-A9516F96002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AAD07190-F585-480F-B1CC-47969710E30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fld id="{1BC09336-FF4C-43A3-9300-5798DC4885AF}" type="slidenum">
              <a:rPr lang="de-AT" smtClean="0"/>
              <a:pPr/>
              <a:t>‹Nr.›</a:t>
            </a:fld>
            <a:endParaRPr lang="de-AT"/>
          </a:p>
        </p:txBody>
      </p:sp>
      <p:sp>
        <p:nvSpPr>
          <p:cNvPr id="10" name="Textplatzhalter 10">
            <a:extLst>
              <a:ext uri="{FF2B5EF4-FFF2-40B4-BE49-F238E27FC236}">
                <a16:creationId xmlns:a16="http://schemas.microsoft.com/office/drawing/2014/main" id="{9246FFFD-BF36-4BB8-A20D-4A494EEA436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524000" y="6356350"/>
            <a:ext cx="9134475" cy="365125"/>
          </a:xfrm>
        </p:spPr>
        <p:txBody>
          <a:bodyPr lIns="0" anchor="ctr">
            <a:normAutofit/>
          </a:bodyPr>
          <a:lstStyle>
            <a:lvl1pPr>
              <a:buNone/>
              <a:defRPr sz="1000">
                <a:solidFill>
                  <a:schemeClr val="accent2"/>
                </a:solidFill>
              </a:defRPr>
            </a:lvl1pPr>
            <a:lvl2pPr>
              <a:defRPr sz="800"/>
            </a:lvl2pPr>
            <a:lvl3pPr>
              <a:defRPr sz="8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de-DE" dirty="0"/>
              <a:t>Quelle: 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31353676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8797B7C0-C224-4565-A2D2-E713E465FE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1009649"/>
            <a:ext cx="2628900" cy="5167313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45A13B8F-8E53-49B6-AFCC-EA331B1BF2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009649"/>
            <a:ext cx="7734300" cy="5167313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F7653C94-C648-4FBD-B3F9-39AD9D02B01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fld id="{1BC09336-FF4C-43A3-9300-5798DC4885AF}" type="slidenum">
              <a:rPr lang="de-AT" smtClean="0"/>
              <a:pPr/>
              <a:t>‹Nr.›</a:t>
            </a:fld>
            <a:endParaRPr lang="de-AT"/>
          </a:p>
        </p:txBody>
      </p:sp>
      <p:sp>
        <p:nvSpPr>
          <p:cNvPr id="10" name="Textplatzhalter 10">
            <a:extLst>
              <a:ext uri="{FF2B5EF4-FFF2-40B4-BE49-F238E27FC236}">
                <a16:creationId xmlns:a16="http://schemas.microsoft.com/office/drawing/2014/main" id="{94F57EA2-CA82-458A-BBBB-C2400FE721A1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524000" y="6356350"/>
            <a:ext cx="9134475" cy="365125"/>
          </a:xfrm>
        </p:spPr>
        <p:txBody>
          <a:bodyPr lIns="0" anchor="ctr">
            <a:normAutofit/>
          </a:bodyPr>
          <a:lstStyle>
            <a:lvl1pPr>
              <a:buNone/>
              <a:defRPr sz="1000">
                <a:solidFill>
                  <a:schemeClr val="accent2"/>
                </a:solidFill>
              </a:defRPr>
            </a:lvl1pPr>
            <a:lvl2pPr>
              <a:defRPr sz="800"/>
            </a:lvl2pPr>
            <a:lvl3pPr>
              <a:defRPr sz="8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de-DE" dirty="0"/>
              <a:t>Quelle: 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24274917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AA3A239E-A483-4678-83F5-B247A56A3B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835028"/>
            <a:ext cx="11527694" cy="8556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dirty="0"/>
              <a:t>Mastertitelformat bearbeiten</a:t>
            </a:r>
            <a:endParaRPr lang="de-AT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6D28C131-FC1A-4203-816E-734ED32B45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81000" y="1825625"/>
            <a:ext cx="11527694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AT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C49FBB01-58B6-48DD-B387-4BC0296FC93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51419" y="6356350"/>
            <a:ext cx="1057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2"/>
                </a:solidFill>
              </a:defRPr>
            </a:lvl1pPr>
          </a:lstStyle>
          <a:p>
            <a:fld id="{1BC09336-FF4C-43A3-9300-5798DC4885AF}" type="slidenum">
              <a:rPr lang="de-AT" smtClean="0"/>
              <a:pPr/>
              <a:t>‹Nr.›</a:t>
            </a:fld>
            <a:endParaRPr lang="de-AT"/>
          </a:p>
        </p:txBody>
      </p:sp>
      <p:sp>
        <p:nvSpPr>
          <p:cNvPr id="8" name="Text Box 3">
            <a:extLst>
              <a:ext uri="{FF2B5EF4-FFF2-40B4-BE49-F238E27FC236}">
                <a16:creationId xmlns:a16="http://schemas.microsoft.com/office/drawing/2014/main" id="{B2BA329E-EAEF-47E5-87E5-DDBC6AB631CF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9116616" y="186598"/>
            <a:ext cx="2880000" cy="26485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0" tIns="0" rIns="0" bIns="0" anchor="ctr"/>
          <a:lstStyle>
            <a:lvl1pPr defTabSz="449263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defTabSz="449263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defTabSz="449263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defTabSz="449263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defTabSz="449263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algn="r" eaLnBrk="0" hangingPunct="0">
              <a:spcBef>
                <a:spcPts val="1063"/>
              </a:spcBef>
              <a:buClr>
                <a:srgbClr val="FFFFFF"/>
              </a:buClr>
              <a:buSzPct val="100000"/>
              <a:buFont typeface="Century Gothic" pitchFamily="34" charset="0"/>
              <a:buNone/>
            </a:pPr>
            <a:r>
              <a:rPr lang="en-GB" sz="1800" b="1" spc="400" baseline="0" dirty="0" err="1">
                <a:solidFill>
                  <a:schemeClr val="tx1"/>
                </a:solidFill>
              </a:rPr>
              <a:t>industrielogistik</a:t>
            </a:r>
            <a:endParaRPr lang="en-GB" sz="1800" b="1" spc="400" baseline="0" dirty="0">
              <a:solidFill>
                <a:schemeClr val="tx1"/>
              </a:solidFill>
            </a:endParaRPr>
          </a:p>
        </p:txBody>
      </p:sp>
      <p:sp>
        <p:nvSpPr>
          <p:cNvPr id="9" name="Text Box 4">
            <a:extLst>
              <a:ext uri="{FF2B5EF4-FFF2-40B4-BE49-F238E27FC236}">
                <a16:creationId xmlns:a16="http://schemas.microsoft.com/office/drawing/2014/main" id="{6116A0B2-ECF8-4836-B5D3-B11EA1A436A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9116616" y="524835"/>
            <a:ext cx="2880000" cy="252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0" tIns="0" rIns="0" bIns="0" anchor="ctr"/>
          <a:lstStyle>
            <a:lvl1pPr defTabSz="449263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defTabSz="449263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defTabSz="449263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defTabSz="449263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defTabSz="449263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algn="r" eaLnBrk="0" hangingPunct="0">
              <a:spcBef>
                <a:spcPts val="688"/>
              </a:spcBef>
              <a:buClr>
                <a:srgbClr val="00805E"/>
              </a:buClr>
              <a:buSzPct val="100000"/>
              <a:buFont typeface="Century Gothic" pitchFamily="34" charset="0"/>
              <a:buNone/>
            </a:pPr>
            <a:r>
              <a:rPr lang="en-GB" sz="1100" dirty="0">
                <a:solidFill>
                  <a:srgbClr val="006E6E"/>
                </a:solidFill>
              </a:rPr>
              <a:t>m o n t a n u n </a:t>
            </a:r>
            <a:r>
              <a:rPr lang="en-GB" sz="1100" dirty="0" err="1">
                <a:solidFill>
                  <a:srgbClr val="006E6E"/>
                </a:solidFill>
              </a:rPr>
              <a:t>i</a:t>
            </a:r>
            <a:r>
              <a:rPr lang="en-GB" sz="1100" dirty="0">
                <a:solidFill>
                  <a:srgbClr val="006E6E"/>
                </a:solidFill>
              </a:rPr>
              <a:t> v e r s </a:t>
            </a:r>
            <a:r>
              <a:rPr lang="en-GB" sz="1100" dirty="0" err="1">
                <a:solidFill>
                  <a:srgbClr val="006E6E"/>
                </a:solidFill>
              </a:rPr>
              <a:t>i</a:t>
            </a:r>
            <a:r>
              <a:rPr lang="en-GB" sz="1100" dirty="0">
                <a:solidFill>
                  <a:srgbClr val="006E6E"/>
                </a:solidFill>
              </a:rPr>
              <a:t> t ä t  l e o b e n</a:t>
            </a:r>
          </a:p>
        </p:txBody>
      </p:sp>
      <p:sp>
        <p:nvSpPr>
          <p:cNvPr id="10" name="Text Box 11">
            <a:extLst>
              <a:ext uri="{FF2B5EF4-FFF2-40B4-BE49-F238E27FC236}">
                <a16:creationId xmlns:a16="http://schemas.microsoft.com/office/drawing/2014/main" id="{798CA23B-1FEA-4E9D-AD45-2FC968D78E51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9116616" y="750388"/>
            <a:ext cx="2880000" cy="169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0" tIns="0" rIns="0" bIns="0" anchor="ctr">
            <a:spAutoFit/>
          </a:bodyPr>
          <a:lstStyle>
            <a:lvl1pPr defTabSz="449263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defTabSz="449263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defTabSz="449263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defTabSz="449263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defTabSz="449263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algn="r" eaLnBrk="0" hangingPunct="0">
              <a:spcBef>
                <a:spcPts val="688"/>
              </a:spcBef>
              <a:buClr>
                <a:srgbClr val="00805E"/>
              </a:buClr>
              <a:buSzPct val="100000"/>
              <a:buFont typeface="Century Gothic" pitchFamily="34" charset="0"/>
              <a:buNone/>
            </a:pPr>
            <a:r>
              <a:rPr lang="de-DE" sz="1100" dirty="0">
                <a:solidFill>
                  <a:srgbClr val="006E6E"/>
                </a:solidFill>
              </a:rPr>
              <a:t>p r o f.   d r. </a:t>
            </a:r>
            <a:r>
              <a:rPr lang="de-DE" sz="900" dirty="0">
                <a:solidFill>
                  <a:srgbClr val="006E6E"/>
                </a:solidFill>
              </a:rPr>
              <a:t>   </a:t>
            </a:r>
            <a:r>
              <a:rPr lang="de-DE" sz="1100" dirty="0">
                <a:solidFill>
                  <a:srgbClr val="006E6E"/>
                </a:solidFill>
              </a:rPr>
              <a:t>h e l m u t   z s i f k o v i t s</a:t>
            </a:r>
          </a:p>
        </p:txBody>
      </p:sp>
      <p:pic>
        <p:nvPicPr>
          <p:cNvPr id="12" name="Grafik 11" descr="Ein Bild, das Text, ClipArt enthält.&#10;&#10;Automatisch generierte Beschreibung">
            <a:extLst>
              <a:ext uri="{FF2B5EF4-FFF2-40B4-BE49-F238E27FC236}">
                <a16:creationId xmlns:a16="http://schemas.microsoft.com/office/drawing/2014/main" id="{5EA72F12-9A2D-49B9-B767-BB709FC2B229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306" y="6360287"/>
            <a:ext cx="1057275" cy="361188"/>
          </a:xfrm>
          <a:prstGeom prst="rect">
            <a:avLst/>
          </a:prstGeom>
        </p:spPr>
      </p:pic>
      <p:pic>
        <p:nvPicPr>
          <p:cNvPr id="14" name="Grafik 13">
            <a:extLst>
              <a:ext uri="{FF2B5EF4-FFF2-40B4-BE49-F238E27FC236}">
                <a16:creationId xmlns:a16="http://schemas.microsoft.com/office/drawing/2014/main" id="{26CC7B50-EF32-46C6-B3FD-AE3EE0C78FBF}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304" y="186598"/>
            <a:ext cx="497746" cy="533070"/>
          </a:xfrm>
          <a:prstGeom prst="rect">
            <a:avLst/>
          </a:prstGeom>
        </p:spPr>
      </p:pic>
      <p:cxnSp>
        <p:nvCxnSpPr>
          <p:cNvPr id="20" name="Gerader Verbinder 19">
            <a:extLst>
              <a:ext uri="{FF2B5EF4-FFF2-40B4-BE49-F238E27FC236}">
                <a16:creationId xmlns:a16="http://schemas.microsoft.com/office/drawing/2014/main" id="{8093311C-9B1C-4B89-87D4-4817902C2B54}"/>
              </a:ext>
            </a:extLst>
          </p:cNvPr>
          <p:cNvCxnSpPr>
            <a:cxnSpLocks/>
          </p:cNvCxnSpPr>
          <p:nvPr userDrawn="1"/>
        </p:nvCxnSpPr>
        <p:spPr>
          <a:xfrm>
            <a:off x="1528657" y="6356350"/>
            <a:ext cx="10663343" cy="0"/>
          </a:xfrm>
          <a:prstGeom prst="line">
            <a:avLst/>
          </a:prstGeom>
          <a:ln w="158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Gerader Verbinder 12">
            <a:extLst>
              <a:ext uri="{FF2B5EF4-FFF2-40B4-BE49-F238E27FC236}">
                <a16:creationId xmlns:a16="http://schemas.microsoft.com/office/drawing/2014/main" id="{28A9744B-9EC0-4A09-8778-A67DC567C266}"/>
              </a:ext>
            </a:extLst>
          </p:cNvPr>
          <p:cNvCxnSpPr>
            <a:cxnSpLocks/>
          </p:cNvCxnSpPr>
          <p:nvPr userDrawn="1"/>
        </p:nvCxnSpPr>
        <p:spPr>
          <a:xfrm>
            <a:off x="969126" y="515599"/>
            <a:ext cx="11222874" cy="0"/>
          </a:xfrm>
          <a:prstGeom prst="line">
            <a:avLst/>
          </a:prstGeom>
          <a:ln w="158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038941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2" r:id="rId5"/>
    <p:sldLayoutId id="2147483673" r:id="rId6"/>
    <p:sldLayoutId id="2147483674" r:id="rId7"/>
    <p:sldLayoutId id="2147483676" r:id="rId8"/>
    <p:sldLayoutId id="2147483677" r:id="rId9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ysClr val="windowText" lastClr="000000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Symbol" panose="05050102010706020507" pitchFamily="18" charset="2"/>
        <a:buChar char="-"/>
        <a:defRPr sz="1600" kern="1200">
          <a:solidFill>
            <a:sysClr val="windowText" lastClr="000000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Courier New" panose="02070309020205020404" pitchFamily="49" charset="0"/>
        <a:buChar char="o"/>
        <a:defRPr sz="1400" kern="1200">
          <a:solidFill>
            <a:sysClr val="windowText" lastClr="000000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ysClr val="windowText" lastClr="000000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ysClr val="windowText" lastClr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9A7AEA9-FB8A-4EAF-8AB4-D6E51DF3C81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AT" dirty="0"/>
              <a:t>Titel der Präsentation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15EBCB2D-C2EB-4F15-AA8B-9ED8B76FA3D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AT" dirty="0">
                <a:solidFill>
                  <a:schemeClr val="tx1"/>
                </a:solidFill>
              </a:rPr>
              <a:t>Vortragende(r)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97305C3E-0D0D-4E66-B70A-9369FA2FD9F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de-AT" dirty="0">
                <a:solidFill>
                  <a:schemeClr val="tx1"/>
                </a:solidFill>
              </a:rPr>
              <a:t>LV-Nummer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BFDC3481-8B14-4916-9313-E4586468744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de-AT" dirty="0">
                <a:solidFill>
                  <a:schemeClr val="tx1"/>
                </a:solidFill>
              </a:rPr>
              <a:t>Semester</a:t>
            </a:r>
          </a:p>
        </p:txBody>
      </p:sp>
    </p:spTree>
    <p:extLst>
      <p:ext uri="{BB962C8B-B14F-4D97-AF65-F5344CB8AC3E}">
        <p14:creationId xmlns:p14="http://schemas.microsoft.com/office/powerpoint/2010/main" val="20391983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8AE5A1FA-A883-4EC9-9BC6-39365C539F5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C09336-FF4C-43A3-9300-5798DC4885AF}" type="slidenum">
              <a:rPr lang="de-AT" smtClean="0"/>
              <a:t>2</a:t>
            </a:fld>
            <a:endParaRPr lang="de-AT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292EAE08-97FD-41CD-97C0-2CD36A4770A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5" name="Titel 4">
            <a:extLst>
              <a:ext uri="{FF2B5EF4-FFF2-40B4-BE49-F238E27FC236}">
                <a16:creationId xmlns:a16="http://schemas.microsoft.com/office/drawing/2014/main" id="{69D004EE-AB52-4363-9883-9A1CB373A3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Brandboard</a:t>
            </a:r>
            <a:endParaRPr lang="de-AT" dirty="0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6A6F34E8-247B-4FD2-92CC-E29461D4F87F}"/>
              </a:ext>
            </a:extLst>
          </p:cNvPr>
          <p:cNvSpPr/>
          <p:nvPr/>
        </p:nvSpPr>
        <p:spPr>
          <a:xfrm>
            <a:off x="514350" y="1905000"/>
            <a:ext cx="540000" cy="540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>
              <a:solidFill>
                <a:schemeClr val="bg1"/>
              </a:solidFill>
            </a:endParaRPr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6E24657A-52A5-4D66-BFB6-3DD91D0CAA6D}"/>
              </a:ext>
            </a:extLst>
          </p:cNvPr>
          <p:cNvSpPr/>
          <p:nvPr/>
        </p:nvSpPr>
        <p:spPr>
          <a:xfrm>
            <a:off x="514350" y="2445000"/>
            <a:ext cx="540000" cy="540000"/>
          </a:xfrm>
          <a:prstGeom prst="rect">
            <a:avLst/>
          </a:prstGeom>
          <a:solidFill>
            <a:srgbClr val="BFDC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>
              <a:solidFill>
                <a:schemeClr val="bg1"/>
              </a:solidFill>
            </a:endParaRPr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619423BD-1C44-4B67-8130-8DC1163888E9}"/>
              </a:ext>
            </a:extLst>
          </p:cNvPr>
          <p:cNvSpPr/>
          <p:nvPr/>
        </p:nvSpPr>
        <p:spPr>
          <a:xfrm>
            <a:off x="514350" y="2985000"/>
            <a:ext cx="540000" cy="540000"/>
          </a:xfrm>
          <a:prstGeom prst="rect">
            <a:avLst/>
          </a:prstGeom>
          <a:solidFill>
            <a:srgbClr val="E5F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>
              <a:solidFill>
                <a:schemeClr val="bg1"/>
              </a:solidFill>
            </a:endParaRPr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8483B17D-FB48-4B76-B828-0C6087241DD9}"/>
              </a:ext>
            </a:extLst>
          </p:cNvPr>
          <p:cNvSpPr/>
          <p:nvPr/>
        </p:nvSpPr>
        <p:spPr>
          <a:xfrm>
            <a:off x="514350" y="3795000"/>
            <a:ext cx="540000" cy="540000"/>
          </a:xfrm>
          <a:prstGeom prst="rect">
            <a:avLst/>
          </a:prstGeom>
          <a:solidFill>
            <a:srgbClr val="3C3C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>
              <a:solidFill>
                <a:schemeClr val="bg1"/>
              </a:solidFill>
            </a:endParaRPr>
          </a:p>
        </p:txBody>
      </p:sp>
      <p:sp>
        <p:nvSpPr>
          <p:cNvPr id="12" name="Rechteck 11">
            <a:extLst>
              <a:ext uri="{FF2B5EF4-FFF2-40B4-BE49-F238E27FC236}">
                <a16:creationId xmlns:a16="http://schemas.microsoft.com/office/drawing/2014/main" id="{BB1217EB-6150-431F-B862-43A64971D3D7}"/>
              </a:ext>
            </a:extLst>
          </p:cNvPr>
          <p:cNvSpPr/>
          <p:nvPr/>
        </p:nvSpPr>
        <p:spPr>
          <a:xfrm>
            <a:off x="514350" y="4335000"/>
            <a:ext cx="540000" cy="540000"/>
          </a:xfrm>
          <a:prstGeom prst="rect">
            <a:avLst/>
          </a:prstGeom>
          <a:solidFill>
            <a:srgbClr val="CEC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>
              <a:solidFill>
                <a:schemeClr val="bg1"/>
              </a:solidFill>
            </a:endParaRPr>
          </a:p>
        </p:txBody>
      </p:sp>
      <p:sp>
        <p:nvSpPr>
          <p:cNvPr id="13" name="Rechteck 12">
            <a:extLst>
              <a:ext uri="{FF2B5EF4-FFF2-40B4-BE49-F238E27FC236}">
                <a16:creationId xmlns:a16="http://schemas.microsoft.com/office/drawing/2014/main" id="{C74A02A2-E075-4EBE-9E80-2946C0257E51}"/>
              </a:ext>
            </a:extLst>
          </p:cNvPr>
          <p:cNvSpPr/>
          <p:nvPr/>
        </p:nvSpPr>
        <p:spPr>
          <a:xfrm>
            <a:off x="514350" y="4875000"/>
            <a:ext cx="540000" cy="540000"/>
          </a:xfrm>
          <a:prstGeom prst="rect">
            <a:avLst/>
          </a:prstGeom>
          <a:solidFill>
            <a:srgbClr val="EBEB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>
              <a:solidFill>
                <a:schemeClr val="bg1"/>
              </a:solidFill>
            </a:endParaRP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E3326CBA-3B0D-4C12-B8AD-680A650467E5}"/>
              </a:ext>
            </a:extLst>
          </p:cNvPr>
          <p:cNvSpPr txBox="1"/>
          <p:nvPr/>
        </p:nvSpPr>
        <p:spPr>
          <a:xfrm>
            <a:off x="1133475" y="1968511"/>
            <a:ext cx="19062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MUL Türkis 100%</a:t>
            </a:r>
            <a:endParaRPr lang="de-AT" dirty="0"/>
          </a:p>
        </p:txBody>
      </p:sp>
      <p:sp>
        <p:nvSpPr>
          <p:cNvPr id="15" name="Textfeld 14">
            <a:extLst>
              <a:ext uri="{FF2B5EF4-FFF2-40B4-BE49-F238E27FC236}">
                <a16:creationId xmlns:a16="http://schemas.microsoft.com/office/drawing/2014/main" id="{08FEC7EF-67AD-42A9-93A3-5390065AD8D4}"/>
              </a:ext>
            </a:extLst>
          </p:cNvPr>
          <p:cNvSpPr txBox="1"/>
          <p:nvPr/>
        </p:nvSpPr>
        <p:spPr>
          <a:xfrm>
            <a:off x="1133475" y="2530334"/>
            <a:ext cx="17780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MUL Türkis 25%</a:t>
            </a:r>
            <a:endParaRPr lang="de-AT" dirty="0"/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082D8D46-3525-4128-927D-5D23FA8B3C0A}"/>
              </a:ext>
            </a:extLst>
          </p:cNvPr>
          <p:cNvSpPr txBox="1"/>
          <p:nvPr/>
        </p:nvSpPr>
        <p:spPr>
          <a:xfrm>
            <a:off x="1133475" y="3070334"/>
            <a:ext cx="17780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MUL Türkis 10%</a:t>
            </a:r>
            <a:endParaRPr lang="de-AT" dirty="0"/>
          </a:p>
        </p:txBody>
      </p:sp>
      <p:sp>
        <p:nvSpPr>
          <p:cNvPr id="17" name="Textfeld 16">
            <a:extLst>
              <a:ext uri="{FF2B5EF4-FFF2-40B4-BE49-F238E27FC236}">
                <a16:creationId xmlns:a16="http://schemas.microsoft.com/office/drawing/2014/main" id="{C245E210-5FFC-4FCD-AA74-3E853AD18205}"/>
              </a:ext>
            </a:extLst>
          </p:cNvPr>
          <p:cNvSpPr txBox="1"/>
          <p:nvPr/>
        </p:nvSpPr>
        <p:spPr>
          <a:xfrm>
            <a:off x="1133475" y="3873381"/>
            <a:ext cx="19159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accent2"/>
                </a:solidFill>
              </a:rPr>
              <a:t>MUL Grau 100%</a:t>
            </a:r>
            <a:endParaRPr lang="de-AT" dirty="0">
              <a:solidFill>
                <a:schemeClr val="accent2"/>
              </a:solidFill>
            </a:endParaRPr>
          </a:p>
        </p:txBody>
      </p:sp>
      <p:sp>
        <p:nvSpPr>
          <p:cNvPr id="18" name="Textfeld 17">
            <a:extLst>
              <a:ext uri="{FF2B5EF4-FFF2-40B4-BE49-F238E27FC236}">
                <a16:creationId xmlns:a16="http://schemas.microsoft.com/office/drawing/2014/main" id="{2EE188A5-5BF5-458E-A3AB-2B2BBE6182EF}"/>
              </a:ext>
            </a:extLst>
          </p:cNvPr>
          <p:cNvSpPr txBox="1"/>
          <p:nvPr/>
        </p:nvSpPr>
        <p:spPr>
          <a:xfrm>
            <a:off x="1133475" y="4435204"/>
            <a:ext cx="17780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accent2"/>
                </a:solidFill>
              </a:rPr>
              <a:t>MUL Grau 25%</a:t>
            </a:r>
            <a:endParaRPr lang="de-AT" dirty="0">
              <a:solidFill>
                <a:schemeClr val="accent2"/>
              </a:solidFill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FAF466F8-90F7-4F47-B4F4-8DEAB69B0E71}"/>
              </a:ext>
            </a:extLst>
          </p:cNvPr>
          <p:cNvSpPr txBox="1"/>
          <p:nvPr/>
        </p:nvSpPr>
        <p:spPr>
          <a:xfrm>
            <a:off x="1133475" y="4975204"/>
            <a:ext cx="17780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accent2"/>
                </a:solidFill>
              </a:rPr>
              <a:t>MUL Grau 10%</a:t>
            </a:r>
            <a:endParaRPr lang="de-AT" dirty="0">
              <a:solidFill>
                <a:schemeClr val="accent2"/>
              </a:solidFill>
            </a:endParaRPr>
          </a:p>
        </p:txBody>
      </p:sp>
      <p:cxnSp>
        <p:nvCxnSpPr>
          <p:cNvPr id="21" name="Gerader Verbinder 20">
            <a:extLst>
              <a:ext uri="{FF2B5EF4-FFF2-40B4-BE49-F238E27FC236}">
                <a16:creationId xmlns:a16="http://schemas.microsoft.com/office/drawing/2014/main" id="{9980A6CC-7A7A-41D2-A9A8-F950ECEF3F21}"/>
              </a:ext>
            </a:extLst>
          </p:cNvPr>
          <p:cNvCxnSpPr>
            <a:cxnSpLocks/>
          </p:cNvCxnSpPr>
          <p:nvPr/>
        </p:nvCxnSpPr>
        <p:spPr>
          <a:xfrm>
            <a:off x="6096000" y="1690687"/>
            <a:ext cx="0" cy="3990975"/>
          </a:xfrm>
          <a:prstGeom prst="line">
            <a:avLst/>
          </a:prstGeom>
          <a:ln w="158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feld 21">
            <a:extLst>
              <a:ext uri="{FF2B5EF4-FFF2-40B4-BE49-F238E27FC236}">
                <a16:creationId xmlns:a16="http://schemas.microsoft.com/office/drawing/2014/main" id="{E24E2412-EF60-4AF4-8914-6EA24B640815}"/>
              </a:ext>
            </a:extLst>
          </p:cNvPr>
          <p:cNvSpPr txBox="1"/>
          <p:nvPr/>
        </p:nvSpPr>
        <p:spPr>
          <a:xfrm>
            <a:off x="3570539" y="1968511"/>
            <a:ext cx="1165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#006e6e</a:t>
            </a:r>
            <a:endParaRPr lang="de-AT" dirty="0"/>
          </a:p>
        </p:txBody>
      </p:sp>
      <p:sp>
        <p:nvSpPr>
          <p:cNvPr id="23" name="Textfeld 22">
            <a:extLst>
              <a:ext uri="{FF2B5EF4-FFF2-40B4-BE49-F238E27FC236}">
                <a16:creationId xmlns:a16="http://schemas.microsoft.com/office/drawing/2014/main" id="{B1C34736-A95F-4A1E-ACB3-84284D75E43F}"/>
              </a:ext>
            </a:extLst>
          </p:cNvPr>
          <p:cNvSpPr txBox="1"/>
          <p:nvPr/>
        </p:nvSpPr>
        <p:spPr>
          <a:xfrm>
            <a:off x="3570539" y="2530334"/>
            <a:ext cx="11192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#bfdcdf</a:t>
            </a:r>
            <a:endParaRPr lang="de-AT" dirty="0"/>
          </a:p>
        </p:txBody>
      </p:sp>
      <p:sp>
        <p:nvSpPr>
          <p:cNvPr id="24" name="Textfeld 23">
            <a:extLst>
              <a:ext uri="{FF2B5EF4-FFF2-40B4-BE49-F238E27FC236}">
                <a16:creationId xmlns:a16="http://schemas.microsoft.com/office/drawing/2014/main" id="{AC84A33F-FCCD-4B41-918F-79068ED08105}"/>
              </a:ext>
            </a:extLst>
          </p:cNvPr>
          <p:cNvSpPr txBox="1"/>
          <p:nvPr/>
        </p:nvSpPr>
        <p:spPr>
          <a:xfrm>
            <a:off x="3570539" y="3070334"/>
            <a:ext cx="10310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#e5f0f0</a:t>
            </a:r>
            <a:endParaRPr lang="de-AT" dirty="0"/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EA9D7043-85DD-4EBE-BAD8-195F6B209BB6}"/>
              </a:ext>
            </a:extLst>
          </p:cNvPr>
          <p:cNvSpPr txBox="1"/>
          <p:nvPr/>
        </p:nvSpPr>
        <p:spPr>
          <a:xfrm>
            <a:off x="3570539" y="3873381"/>
            <a:ext cx="11833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accent2"/>
                </a:solidFill>
              </a:rPr>
              <a:t>#3c3c3c</a:t>
            </a:r>
            <a:endParaRPr lang="de-AT" dirty="0">
              <a:solidFill>
                <a:schemeClr val="accent2"/>
              </a:solidFill>
            </a:endParaRPr>
          </a:p>
        </p:txBody>
      </p:sp>
      <p:sp>
        <p:nvSpPr>
          <p:cNvPr id="26" name="Textfeld 25">
            <a:extLst>
              <a:ext uri="{FF2B5EF4-FFF2-40B4-BE49-F238E27FC236}">
                <a16:creationId xmlns:a16="http://schemas.microsoft.com/office/drawing/2014/main" id="{DEA0DBE3-A4AD-4DC1-820B-E01AF4F8B036}"/>
              </a:ext>
            </a:extLst>
          </p:cNvPr>
          <p:cNvSpPr txBox="1"/>
          <p:nvPr/>
        </p:nvSpPr>
        <p:spPr>
          <a:xfrm>
            <a:off x="3570539" y="4435204"/>
            <a:ext cx="12650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accent2"/>
                </a:solidFill>
              </a:rPr>
              <a:t>#cecbcd</a:t>
            </a:r>
            <a:endParaRPr lang="de-AT" dirty="0">
              <a:solidFill>
                <a:schemeClr val="accent2"/>
              </a:solidFill>
            </a:endParaRPr>
          </a:p>
        </p:txBody>
      </p:sp>
      <p:sp>
        <p:nvSpPr>
          <p:cNvPr id="27" name="Textfeld 26">
            <a:extLst>
              <a:ext uri="{FF2B5EF4-FFF2-40B4-BE49-F238E27FC236}">
                <a16:creationId xmlns:a16="http://schemas.microsoft.com/office/drawing/2014/main" id="{E3A41217-8569-4479-91AE-CC1D75F2D30F}"/>
              </a:ext>
            </a:extLst>
          </p:cNvPr>
          <p:cNvSpPr txBox="1"/>
          <p:nvPr/>
        </p:nvSpPr>
        <p:spPr>
          <a:xfrm>
            <a:off x="3570539" y="4975204"/>
            <a:ext cx="12747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accent2"/>
                </a:solidFill>
              </a:rPr>
              <a:t>#ebebeb</a:t>
            </a:r>
            <a:endParaRPr lang="de-AT" dirty="0">
              <a:solidFill>
                <a:schemeClr val="accent2"/>
              </a:solidFill>
            </a:endParaRPr>
          </a:p>
        </p:txBody>
      </p:sp>
      <p:sp>
        <p:nvSpPr>
          <p:cNvPr id="28" name="Rechteck 27">
            <a:extLst>
              <a:ext uri="{FF2B5EF4-FFF2-40B4-BE49-F238E27FC236}">
                <a16:creationId xmlns:a16="http://schemas.microsoft.com/office/drawing/2014/main" id="{7EDB1550-8398-4E9B-96FA-3EC3033E8449}"/>
              </a:ext>
            </a:extLst>
          </p:cNvPr>
          <p:cNvSpPr/>
          <p:nvPr/>
        </p:nvSpPr>
        <p:spPr>
          <a:xfrm>
            <a:off x="6898125" y="1905000"/>
            <a:ext cx="540000" cy="540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>
              <a:solidFill>
                <a:schemeClr val="bg1"/>
              </a:solidFill>
            </a:endParaRPr>
          </a:p>
        </p:txBody>
      </p:sp>
      <p:sp>
        <p:nvSpPr>
          <p:cNvPr id="29" name="Rechteck 28">
            <a:extLst>
              <a:ext uri="{FF2B5EF4-FFF2-40B4-BE49-F238E27FC236}">
                <a16:creationId xmlns:a16="http://schemas.microsoft.com/office/drawing/2014/main" id="{C4AADB5D-5C21-4EB6-86B5-8BF436D4CE70}"/>
              </a:ext>
            </a:extLst>
          </p:cNvPr>
          <p:cNvSpPr/>
          <p:nvPr/>
        </p:nvSpPr>
        <p:spPr>
          <a:xfrm>
            <a:off x="6898125" y="2445000"/>
            <a:ext cx="540000" cy="540000"/>
          </a:xfrm>
          <a:prstGeom prst="rect">
            <a:avLst/>
          </a:prstGeom>
          <a:solidFill>
            <a:srgbClr val="EFBF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>
              <a:solidFill>
                <a:schemeClr val="bg1"/>
              </a:solidFill>
            </a:endParaRPr>
          </a:p>
        </p:txBody>
      </p:sp>
      <p:sp>
        <p:nvSpPr>
          <p:cNvPr id="30" name="Rechteck 29">
            <a:extLst>
              <a:ext uri="{FF2B5EF4-FFF2-40B4-BE49-F238E27FC236}">
                <a16:creationId xmlns:a16="http://schemas.microsoft.com/office/drawing/2014/main" id="{8CDCA4F2-401B-4F21-829A-E7D2BDACE0D2}"/>
              </a:ext>
            </a:extLst>
          </p:cNvPr>
          <p:cNvSpPr/>
          <p:nvPr/>
        </p:nvSpPr>
        <p:spPr>
          <a:xfrm>
            <a:off x="6898125" y="2985000"/>
            <a:ext cx="540000" cy="540000"/>
          </a:xfrm>
          <a:prstGeom prst="rect">
            <a:avLst/>
          </a:prstGeom>
          <a:solidFill>
            <a:srgbClr val="F9E5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>
              <a:solidFill>
                <a:schemeClr val="bg1"/>
              </a:solidFill>
            </a:endParaRPr>
          </a:p>
        </p:txBody>
      </p:sp>
      <p:sp>
        <p:nvSpPr>
          <p:cNvPr id="31" name="Rechteck 30">
            <a:extLst>
              <a:ext uri="{FF2B5EF4-FFF2-40B4-BE49-F238E27FC236}">
                <a16:creationId xmlns:a16="http://schemas.microsoft.com/office/drawing/2014/main" id="{CBBBD224-870B-4B50-88FA-04BB045A578C}"/>
              </a:ext>
            </a:extLst>
          </p:cNvPr>
          <p:cNvSpPr/>
          <p:nvPr/>
        </p:nvSpPr>
        <p:spPr>
          <a:xfrm>
            <a:off x="6898125" y="3795000"/>
            <a:ext cx="540000" cy="5400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>
              <a:solidFill>
                <a:schemeClr val="bg1"/>
              </a:solidFill>
            </a:endParaRPr>
          </a:p>
        </p:txBody>
      </p:sp>
      <p:sp>
        <p:nvSpPr>
          <p:cNvPr id="32" name="Rechteck 31">
            <a:extLst>
              <a:ext uri="{FF2B5EF4-FFF2-40B4-BE49-F238E27FC236}">
                <a16:creationId xmlns:a16="http://schemas.microsoft.com/office/drawing/2014/main" id="{31D063B6-3955-4008-B95F-35CC404231F0}"/>
              </a:ext>
            </a:extLst>
          </p:cNvPr>
          <p:cNvSpPr/>
          <p:nvPr/>
        </p:nvSpPr>
        <p:spPr>
          <a:xfrm>
            <a:off x="6898125" y="4335000"/>
            <a:ext cx="540000" cy="54000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>
              <a:solidFill>
                <a:schemeClr val="bg1"/>
              </a:solidFill>
            </a:endParaRPr>
          </a:p>
        </p:txBody>
      </p:sp>
      <p:sp>
        <p:nvSpPr>
          <p:cNvPr id="33" name="Rechteck 32">
            <a:extLst>
              <a:ext uri="{FF2B5EF4-FFF2-40B4-BE49-F238E27FC236}">
                <a16:creationId xmlns:a16="http://schemas.microsoft.com/office/drawing/2014/main" id="{978BB9D4-C5EC-4DA0-9CF1-28545BDBF3FE}"/>
              </a:ext>
            </a:extLst>
          </p:cNvPr>
          <p:cNvSpPr/>
          <p:nvPr/>
        </p:nvSpPr>
        <p:spPr>
          <a:xfrm>
            <a:off x="6898125" y="4875000"/>
            <a:ext cx="540000" cy="540000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>
              <a:solidFill>
                <a:schemeClr val="bg1"/>
              </a:solidFill>
            </a:endParaRPr>
          </a:p>
        </p:txBody>
      </p:sp>
      <p:sp>
        <p:nvSpPr>
          <p:cNvPr id="34" name="Textfeld 33">
            <a:extLst>
              <a:ext uri="{FF2B5EF4-FFF2-40B4-BE49-F238E27FC236}">
                <a16:creationId xmlns:a16="http://schemas.microsoft.com/office/drawing/2014/main" id="{410D9526-D47E-47E9-A6FC-31D0E07ED020}"/>
              </a:ext>
            </a:extLst>
          </p:cNvPr>
          <p:cNvSpPr txBox="1"/>
          <p:nvPr/>
        </p:nvSpPr>
        <p:spPr>
          <a:xfrm>
            <a:off x="7517250" y="1968511"/>
            <a:ext cx="20008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accent3"/>
                </a:solidFill>
              </a:rPr>
              <a:t>Akzent Rot 100%</a:t>
            </a:r>
            <a:endParaRPr lang="de-AT" dirty="0">
              <a:solidFill>
                <a:schemeClr val="accent3"/>
              </a:solidFill>
            </a:endParaRPr>
          </a:p>
        </p:txBody>
      </p:sp>
      <p:sp>
        <p:nvSpPr>
          <p:cNvPr id="35" name="Textfeld 34">
            <a:extLst>
              <a:ext uri="{FF2B5EF4-FFF2-40B4-BE49-F238E27FC236}">
                <a16:creationId xmlns:a16="http://schemas.microsoft.com/office/drawing/2014/main" id="{D81BD246-706E-46B9-B1ED-2F9BD3BD0D4B}"/>
              </a:ext>
            </a:extLst>
          </p:cNvPr>
          <p:cNvSpPr txBox="1"/>
          <p:nvPr/>
        </p:nvSpPr>
        <p:spPr>
          <a:xfrm>
            <a:off x="7517250" y="2530334"/>
            <a:ext cx="18726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accent3"/>
                </a:solidFill>
              </a:rPr>
              <a:t>Akzent Rot 25%</a:t>
            </a:r>
            <a:endParaRPr lang="de-AT" dirty="0">
              <a:solidFill>
                <a:schemeClr val="accent3"/>
              </a:solidFill>
            </a:endParaRPr>
          </a:p>
        </p:txBody>
      </p:sp>
      <p:sp>
        <p:nvSpPr>
          <p:cNvPr id="36" name="Textfeld 35">
            <a:extLst>
              <a:ext uri="{FF2B5EF4-FFF2-40B4-BE49-F238E27FC236}">
                <a16:creationId xmlns:a16="http://schemas.microsoft.com/office/drawing/2014/main" id="{90D0C048-BD9D-482F-BCF1-E9197AD71C07}"/>
              </a:ext>
            </a:extLst>
          </p:cNvPr>
          <p:cNvSpPr txBox="1"/>
          <p:nvPr/>
        </p:nvSpPr>
        <p:spPr>
          <a:xfrm>
            <a:off x="7517250" y="3070334"/>
            <a:ext cx="18726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accent3"/>
                </a:solidFill>
              </a:rPr>
              <a:t>Akzent Rot 10%</a:t>
            </a:r>
            <a:endParaRPr lang="de-AT" dirty="0">
              <a:solidFill>
                <a:schemeClr val="accent3"/>
              </a:solidFill>
            </a:endParaRPr>
          </a:p>
        </p:txBody>
      </p:sp>
      <p:sp>
        <p:nvSpPr>
          <p:cNvPr id="37" name="Textfeld 36">
            <a:extLst>
              <a:ext uri="{FF2B5EF4-FFF2-40B4-BE49-F238E27FC236}">
                <a16:creationId xmlns:a16="http://schemas.microsoft.com/office/drawing/2014/main" id="{E95DBA22-F095-48FE-AAB7-BB2AF43EB085}"/>
              </a:ext>
            </a:extLst>
          </p:cNvPr>
          <p:cNvSpPr txBox="1"/>
          <p:nvPr/>
        </p:nvSpPr>
        <p:spPr>
          <a:xfrm>
            <a:off x="7517250" y="3873381"/>
            <a:ext cx="1877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accent4"/>
                </a:solidFill>
              </a:rPr>
              <a:t>Akzent Orange</a:t>
            </a:r>
            <a:endParaRPr lang="de-AT" dirty="0">
              <a:solidFill>
                <a:schemeClr val="accent4"/>
              </a:solidFill>
            </a:endParaRP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D95F3693-B8BC-45EE-BBB5-E30B25E7DC42}"/>
              </a:ext>
            </a:extLst>
          </p:cNvPr>
          <p:cNvSpPr txBox="1"/>
          <p:nvPr/>
        </p:nvSpPr>
        <p:spPr>
          <a:xfrm>
            <a:off x="7517250" y="4435204"/>
            <a:ext cx="13612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rgbClr val="7030A0"/>
                </a:solidFill>
              </a:rPr>
              <a:t>Akzent Lila</a:t>
            </a:r>
            <a:endParaRPr lang="de-AT" dirty="0">
              <a:solidFill>
                <a:srgbClr val="7030A0"/>
              </a:solidFill>
            </a:endParaRPr>
          </a:p>
        </p:txBody>
      </p:sp>
      <p:sp>
        <p:nvSpPr>
          <p:cNvPr id="39" name="Textfeld 38">
            <a:extLst>
              <a:ext uri="{FF2B5EF4-FFF2-40B4-BE49-F238E27FC236}">
                <a16:creationId xmlns:a16="http://schemas.microsoft.com/office/drawing/2014/main" id="{03C92643-5D6E-4E0F-A289-BAFD068E335E}"/>
              </a:ext>
            </a:extLst>
          </p:cNvPr>
          <p:cNvSpPr txBox="1"/>
          <p:nvPr/>
        </p:nvSpPr>
        <p:spPr>
          <a:xfrm>
            <a:off x="7517250" y="4975204"/>
            <a:ext cx="15568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rgbClr val="008000"/>
                </a:solidFill>
              </a:rPr>
              <a:t>Akzent Grün</a:t>
            </a:r>
            <a:endParaRPr lang="de-AT" dirty="0">
              <a:solidFill>
                <a:srgbClr val="008000"/>
              </a:solidFill>
            </a:endParaRPr>
          </a:p>
        </p:txBody>
      </p:sp>
      <p:sp>
        <p:nvSpPr>
          <p:cNvPr id="40" name="Textfeld 39">
            <a:extLst>
              <a:ext uri="{FF2B5EF4-FFF2-40B4-BE49-F238E27FC236}">
                <a16:creationId xmlns:a16="http://schemas.microsoft.com/office/drawing/2014/main" id="{17CE542D-9D6B-43D4-8254-A54411EDE4E6}"/>
              </a:ext>
            </a:extLst>
          </p:cNvPr>
          <p:cNvSpPr txBox="1"/>
          <p:nvPr/>
        </p:nvSpPr>
        <p:spPr>
          <a:xfrm>
            <a:off x="9954314" y="1968511"/>
            <a:ext cx="11416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accent3"/>
                </a:solidFill>
              </a:rPr>
              <a:t>#c00000</a:t>
            </a:r>
            <a:endParaRPr lang="de-AT" dirty="0">
              <a:solidFill>
                <a:schemeClr val="accent3"/>
              </a:solidFill>
            </a:endParaRPr>
          </a:p>
        </p:txBody>
      </p:sp>
      <p:sp>
        <p:nvSpPr>
          <p:cNvPr id="41" name="Textfeld 40">
            <a:extLst>
              <a:ext uri="{FF2B5EF4-FFF2-40B4-BE49-F238E27FC236}">
                <a16:creationId xmlns:a16="http://schemas.microsoft.com/office/drawing/2014/main" id="{0FA09CB7-38BB-4FA1-B041-8CCF851E09A7}"/>
              </a:ext>
            </a:extLst>
          </p:cNvPr>
          <p:cNvSpPr txBox="1"/>
          <p:nvPr/>
        </p:nvSpPr>
        <p:spPr>
          <a:xfrm>
            <a:off x="9954314" y="2530334"/>
            <a:ext cx="10326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accent3"/>
                </a:solidFill>
              </a:rPr>
              <a:t>#efbfbf</a:t>
            </a:r>
            <a:endParaRPr lang="de-AT" dirty="0">
              <a:solidFill>
                <a:schemeClr val="accent3"/>
              </a:solidFill>
            </a:endParaRPr>
          </a:p>
        </p:txBody>
      </p:sp>
      <p:sp>
        <p:nvSpPr>
          <p:cNvPr id="42" name="Textfeld 41">
            <a:extLst>
              <a:ext uri="{FF2B5EF4-FFF2-40B4-BE49-F238E27FC236}">
                <a16:creationId xmlns:a16="http://schemas.microsoft.com/office/drawing/2014/main" id="{62CAD565-2EB5-4A08-8A1B-8A2B3FA993E3}"/>
              </a:ext>
            </a:extLst>
          </p:cNvPr>
          <p:cNvSpPr txBox="1"/>
          <p:nvPr/>
        </p:nvSpPr>
        <p:spPr>
          <a:xfrm>
            <a:off x="9954314" y="3070334"/>
            <a:ext cx="11095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accent3"/>
                </a:solidFill>
              </a:rPr>
              <a:t>#f9e5e5</a:t>
            </a:r>
            <a:endParaRPr lang="de-AT" dirty="0">
              <a:solidFill>
                <a:schemeClr val="accent3"/>
              </a:solidFill>
            </a:endParaRPr>
          </a:p>
        </p:txBody>
      </p:sp>
      <p:sp>
        <p:nvSpPr>
          <p:cNvPr id="43" name="Textfeld 42">
            <a:extLst>
              <a:ext uri="{FF2B5EF4-FFF2-40B4-BE49-F238E27FC236}">
                <a16:creationId xmlns:a16="http://schemas.microsoft.com/office/drawing/2014/main" id="{6A1D372B-56A5-4845-8747-24D953E05CBB}"/>
              </a:ext>
            </a:extLst>
          </p:cNvPr>
          <p:cNvSpPr txBox="1"/>
          <p:nvPr/>
        </p:nvSpPr>
        <p:spPr>
          <a:xfrm>
            <a:off x="9954314" y="3873381"/>
            <a:ext cx="11833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accent4"/>
                </a:solidFill>
              </a:rPr>
              <a:t>#3c3c3c</a:t>
            </a:r>
            <a:endParaRPr lang="de-AT" dirty="0">
              <a:solidFill>
                <a:schemeClr val="accent4"/>
              </a:solidFill>
            </a:endParaRPr>
          </a:p>
        </p:txBody>
      </p:sp>
      <p:sp>
        <p:nvSpPr>
          <p:cNvPr id="44" name="Textfeld 43">
            <a:extLst>
              <a:ext uri="{FF2B5EF4-FFF2-40B4-BE49-F238E27FC236}">
                <a16:creationId xmlns:a16="http://schemas.microsoft.com/office/drawing/2014/main" id="{C2CC9A10-294E-4EA5-BE46-627C18C81CB2}"/>
              </a:ext>
            </a:extLst>
          </p:cNvPr>
          <p:cNvSpPr txBox="1"/>
          <p:nvPr/>
        </p:nvSpPr>
        <p:spPr>
          <a:xfrm>
            <a:off x="9954314" y="4435204"/>
            <a:ext cx="11496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rgbClr val="7030A0"/>
                </a:solidFill>
              </a:rPr>
              <a:t>#7030a0</a:t>
            </a:r>
            <a:endParaRPr lang="de-AT" dirty="0">
              <a:solidFill>
                <a:srgbClr val="7030A0"/>
              </a:solidFill>
            </a:endParaRPr>
          </a:p>
        </p:txBody>
      </p:sp>
      <p:sp>
        <p:nvSpPr>
          <p:cNvPr id="45" name="Textfeld 44">
            <a:extLst>
              <a:ext uri="{FF2B5EF4-FFF2-40B4-BE49-F238E27FC236}">
                <a16:creationId xmlns:a16="http://schemas.microsoft.com/office/drawing/2014/main" id="{86868225-10FC-40DF-B004-125E5E37E9C4}"/>
              </a:ext>
            </a:extLst>
          </p:cNvPr>
          <p:cNvSpPr txBox="1"/>
          <p:nvPr/>
        </p:nvSpPr>
        <p:spPr>
          <a:xfrm>
            <a:off x="9954314" y="4975204"/>
            <a:ext cx="11208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rgbClr val="008000"/>
                </a:solidFill>
              </a:rPr>
              <a:t>#008000</a:t>
            </a:r>
            <a:endParaRPr lang="de-AT" dirty="0">
              <a:solidFill>
                <a:srgbClr val="008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6586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Inhaltsplatzhalter 4">
            <a:extLst>
              <a:ext uri="{FF2B5EF4-FFF2-40B4-BE49-F238E27FC236}">
                <a16:creationId xmlns:a16="http://schemas.microsoft.com/office/drawing/2014/main" id="{F5023F7E-DB56-4C2E-B16E-733E369FB3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Aufzählung</a:t>
            </a:r>
          </a:p>
          <a:p>
            <a:pPr lvl="1"/>
            <a:r>
              <a:rPr lang="de-AT" dirty="0"/>
              <a:t>Aufzählung</a:t>
            </a:r>
          </a:p>
          <a:p>
            <a:pPr lvl="2"/>
            <a:r>
              <a:rPr lang="de-AT" dirty="0"/>
              <a:t>Aufzählung</a:t>
            </a:r>
          </a:p>
          <a:p>
            <a:pPr lvl="3"/>
            <a:r>
              <a:rPr lang="de-AT" dirty="0"/>
              <a:t>Aufzählung</a:t>
            </a:r>
          </a:p>
          <a:p>
            <a:pPr lvl="4"/>
            <a:r>
              <a:rPr lang="de-AT" dirty="0"/>
              <a:t>Aufzählung</a:t>
            </a:r>
          </a:p>
        </p:txBody>
      </p:sp>
      <p:sp>
        <p:nvSpPr>
          <p:cNvPr id="2" name="Foliennummernplatzhalter 1">
            <a:extLst>
              <a:ext uri="{FF2B5EF4-FFF2-40B4-BE49-F238E27FC236}">
                <a16:creationId xmlns:a16="http://schemas.microsoft.com/office/drawing/2014/main" id="{6B9BE430-83D9-40AB-A6F7-2F6BA783EAC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C09336-FF4C-43A3-9300-5798DC4885AF}" type="slidenum">
              <a:rPr lang="de-AT" smtClean="0"/>
              <a:pPr/>
              <a:t>3</a:t>
            </a:fld>
            <a:endParaRPr lang="de-AT"/>
          </a:p>
        </p:txBody>
      </p:sp>
      <p:sp>
        <p:nvSpPr>
          <p:cNvPr id="6" name="Textplatzhalter 5">
            <a:extLst>
              <a:ext uri="{FF2B5EF4-FFF2-40B4-BE49-F238E27FC236}">
                <a16:creationId xmlns:a16="http://schemas.microsoft.com/office/drawing/2014/main" id="{5A9BA7E6-1FCF-4789-B799-51247CE8748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3E72A5A1-9E93-4E42-A211-A78E244640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Textfolie</a:t>
            </a:r>
            <a:endParaRPr lang="de-AT" dirty="0"/>
          </a:p>
        </p:txBody>
      </p:sp>
      <p:grpSp>
        <p:nvGrpSpPr>
          <p:cNvPr id="12" name="Gruppieren 11">
            <a:extLst>
              <a:ext uri="{FF2B5EF4-FFF2-40B4-BE49-F238E27FC236}">
                <a16:creationId xmlns:a16="http://schemas.microsoft.com/office/drawing/2014/main" id="{4319C949-6C13-4BE2-B3A3-D51B1EB05E89}"/>
              </a:ext>
            </a:extLst>
          </p:cNvPr>
          <p:cNvGrpSpPr/>
          <p:nvPr/>
        </p:nvGrpSpPr>
        <p:grpSpPr>
          <a:xfrm>
            <a:off x="8584469" y="1646238"/>
            <a:ext cx="3324225" cy="4098922"/>
            <a:chOff x="7806959" y="1770059"/>
            <a:chExt cx="3324225" cy="4098922"/>
          </a:xfrm>
        </p:grpSpPr>
        <p:grpSp>
          <p:nvGrpSpPr>
            <p:cNvPr id="11" name="Gruppieren 10">
              <a:extLst>
                <a:ext uri="{FF2B5EF4-FFF2-40B4-BE49-F238E27FC236}">
                  <a16:creationId xmlns:a16="http://schemas.microsoft.com/office/drawing/2014/main" id="{FFCDF482-6E6B-40D4-82F9-B66C0C32D77E}"/>
                </a:ext>
              </a:extLst>
            </p:cNvPr>
            <p:cNvGrpSpPr/>
            <p:nvPr/>
          </p:nvGrpSpPr>
          <p:grpSpPr>
            <a:xfrm>
              <a:off x="7806959" y="1770059"/>
              <a:ext cx="3324225" cy="4098922"/>
              <a:chOff x="7806959" y="1770059"/>
              <a:chExt cx="3324225" cy="4098922"/>
            </a:xfrm>
          </p:grpSpPr>
          <p:sp>
            <p:nvSpPr>
              <p:cNvPr id="7" name="Rechteck 6">
                <a:extLst>
                  <a:ext uri="{FF2B5EF4-FFF2-40B4-BE49-F238E27FC236}">
                    <a16:creationId xmlns:a16="http://schemas.microsoft.com/office/drawing/2014/main" id="{7073F34A-2E59-4558-8F70-9C35A045B0A5}"/>
                  </a:ext>
                </a:extLst>
              </p:cNvPr>
              <p:cNvSpPr/>
              <p:nvPr/>
            </p:nvSpPr>
            <p:spPr>
              <a:xfrm>
                <a:off x="7806959" y="1770059"/>
                <a:ext cx="3324225" cy="4098922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80000" tIns="144000" rIns="180000" bIns="180000" rtlCol="0" anchor="t"/>
              <a:lstStyle/>
              <a:p>
                <a:r>
                  <a:rPr lang="de-DE" sz="2400" b="1" dirty="0">
                    <a:solidFill>
                      <a:schemeClr val="bg1"/>
                    </a:solidFill>
                  </a:rPr>
                  <a:t> Info-Box</a:t>
                </a:r>
              </a:p>
              <a:p>
                <a:endParaRPr lang="de-DE" sz="2400" b="1" dirty="0">
                  <a:solidFill>
                    <a:schemeClr val="bg1"/>
                  </a:solidFill>
                </a:endParaRP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de-AT" sz="2000" dirty="0" err="1">
                    <a:solidFill>
                      <a:schemeClr val="bg1"/>
                    </a:solidFill>
                  </a:rPr>
                  <a:t>Lorem</a:t>
                </a:r>
                <a:r>
                  <a:rPr lang="de-AT" sz="2000" dirty="0">
                    <a:solidFill>
                      <a:schemeClr val="bg1"/>
                    </a:solidFill>
                  </a:rPr>
                  <a:t> Ipsum</a:t>
                </a:r>
              </a:p>
              <a:p>
                <a:pPr marL="800100" lvl="1" indent="-342900">
                  <a:buFont typeface="Symbol" panose="05050102010706020507" pitchFamily="18" charset="2"/>
                  <a:buChar char="-"/>
                </a:pPr>
                <a:r>
                  <a:rPr lang="de-AT" dirty="0" err="1">
                    <a:solidFill>
                      <a:schemeClr val="bg1"/>
                    </a:solidFill>
                  </a:rPr>
                  <a:t>Sit</a:t>
                </a:r>
                <a:r>
                  <a:rPr lang="de-AT" dirty="0">
                    <a:solidFill>
                      <a:schemeClr val="bg1"/>
                    </a:solidFill>
                  </a:rPr>
                  <a:t> </a:t>
                </a:r>
                <a:r>
                  <a:rPr lang="de-AT" dirty="0" err="1">
                    <a:solidFill>
                      <a:schemeClr val="bg1"/>
                    </a:solidFill>
                  </a:rPr>
                  <a:t>amet</a:t>
                </a:r>
                <a:endParaRPr lang="de-AT" dirty="0">
                  <a:solidFill>
                    <a:schemeClr val="bg1"/>
                  </a:solidFill>
                </a:endParaRPr>
              </a:p>
              <a:p>
                <a:pPr marL="800100" lvl="1" indent="-342900">
                  <a:buFont typeface="Symbol" panose="05050102010706020507" pitchFamily="18" charset="2"/>
                  <a:buChar char="-"/>
                </a:pPr>
                <a:r>
                  <a:rPr lang="de-AT" sz="2000" dirty="0">
                    <a:solidFill>
                      <a:schemeClr val="bg1"/>
                    </a:solidFill>
                  </a:rPr>
                  <a:t>…	</a:t>
                </a:r>
              </a:p>
            </p:txBody>
          </p:sp>
          <p:sp>
            <p:nvSpPr>
              <p:cNvPr id="8" name="Gleichschenkliges Dreieck 7">
                <a:extLst>
                  <a:ext uri="{FF2B5EF4-FFF2-40B4-BE49-F238E27FC236}">
                    <a16:creationId xmlns:a16="http://schemas.microsoft.com/office/drawing/2014/main" id="{3340E785-CBC8-40B7-9C3C-3660108E4F55}"/>
                  </a:ext>
                </a:extLst>
              </p:cNvPr>
              <p:cNvSpPr/>
              <p:nvPr/>
            </p:nvSpPr>
            <p:spPr>
              <a:xfrm rot="5400000">
                <a:off x="7710121" y="2014537"/>
                <a:ext cx="387351" cy="193676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AT" dirty="0">
                  <a:solidFill>
                    <a:schemeClr val="bg1"/>
                  </a:solidFill>
                </a:endParaRPr>
              </a:p>
            </p:txBody>
          </p:sp>
        </p:grpSp>
        <p:cxnSp>
          <p:nvCxnSpPr>
            <p:cNvPr id="10" name="Gerader Verbinder 9">
              <a:extLst>
                <a:ext uri="{FF2B5EF4-FFF2-40B4-BE49-F238E27FC236}">
                  <a16:creationId xmlns:a16="http://schemas.microsoft.com/office/drawing/2014/main" id="{AFA68288-F75E-4058-AB37-DC3AA3EBE512}"/>
                </a:ext>
              </a:extLst>
            </p:cNvPr>
            <p:cNvCxnSpPr/>
            <p:nvPr/>
          </p:nvCxnSpPr>
          <p:spPr>
            <a:xfrm>
              <a:off x="8010525" y="2305050"/>
              <a:ext cx="2647950" cy="0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7152472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Agenda</a:t>
            </a: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D70FD0-CEC0-47F9-9FEF-3EEF56E555A7}" type="slidenum">
              <a:rPr lang="de-DE"/>
              <a:pPr/>
              <a:t>4</a:t>
            </a:fld>
            <a:endParaRPr lang="de-DE"/>
          </a:p>
        </p:txBody>
      </p:sp>
      <p:sp>
        <p:nvSpPr>
          <p:cNvPr id="48" name="Textplatzhalter 47">
            <a:extLst>
              <a:ext uri="{FF2B5EF4-FFF2-40B4-BE49-F238E27FC236}">
                <a16:creationId xmlns:a16="http://schemas.microsoft.com/office/drawing/2014/main" id="{3248DB04-C72B-491F-B0D3-D9885E44677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E1CCAF44-5591-4EB8-9EA7-52A25C756E2A}"/>
              </a:ext>
            </a:extLst>
          </p:cNvPr>
          <p:cNvSpPr/>
          <p:nvPr/>
        </p:nvSpPr>
        <p:spPr bwMode="auto">
          <a:xfrm>
            <a:off x="966074" y="1529010"/>
            <a:ext cx="10727852" cy="468000"/>
          </a:xfrm>
          <a:prstGeom prst="rect">
            <a:avLst/>
          </a:prstGeom>
          <a:solidFill>
            <a:schemeClr val="bg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defTabSz="449263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de-DE" sz="2000" b="1" dirty="0">
                <a:latin typeface="Century Gothic"/>
                <a:ea typeface="MS Gothic" pitchFamily="49" charset="-128"/>
              </a:rPr>
              <a:t>Problemstellung und Motivation</a:t>
            </a:r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72A101EE-9165-48D2-B4CE-9B241C9ABD17}"/>
              </a:ext>
            </a:extLst>
          </p:cNvPr>
          <p:cNvSpPr/>
          <p:nvPr/>
        </p:nvSpPr>
        <p:spPr bwMode="auto">
          <a:xfrm>
            <a:off x="966074" y="2107693"/>
            <a:ext cx="10727852" cy="468000"/>
          </a:xfrm>
          <a:prstGeom prst="rect">
            <a:avLst/>
          </a:prstGeom>
          <a:solidFill>
            <a:schemeClr val="bg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defTabSz="449263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de-DE" sz="2000" b="1" dirty="0">
                <a:latin typeface="Century Gothic"/>
                <a:ea typeface="MS Gothic" pitchFamily="49" charset="-128"/>
              </a:rPr>
              <a:t>Forschungsfragen</a:t>
            </a:r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429D1561-8AC8-4D11-B335-F2EDCAB876EA}"/>
              </a:ext>
            </a:extLst>
          </p:cNvPr>
          <p:cNvSpPr/>
          <p:nvPr/>
        </p:nvSpPr>
        <p:spPr bwMode="auto">
          <a:xfrm>
            <a:off x="966074" y="2686376"/>
            <a:ext cx="10727852" cy="468000"/>
          </a:xfrm>
          <a:prstGeom prst="rect">
            <a:avLst/>
          </a:prstGeom>
          <a:solidFill>
            <a:schemeClr val="bg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defTabSz="449263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de-DE" sz="2000" b="1" dirty="0">
                <a:latin typeface="Century Gothic"/>
                <a:ea typeface="MS Gothic" pitchFamily="49" charset="-128"/>
              </a:rPr>
              <a:t>…</a:t>
            </a:r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71FF8B64-DD12-4463-A8DD-13B502B5D773}"/>
              </a:ext>
            </a:extLst>
          </p:cNvPr>
          <p:cNvSpPr/>
          <p:nvPr/>
        </p:nvSpPr>
        <p:spPr bwMode="auto">
          <a:xfrm>
            <a:off x="966074" y="3265059"/>
            <a:ext cx="10727852" cy="468000"/>
          </a:xfrm>
          <a:prstGeom prst="rect">
            <a:avLst/>
          </a:prstGeom>
          <a:solidFill>
            <a:schemeClr val="bg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defTabSz="449263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de-DE" sz="2000" b="1" dirty="0">
                <a:latin typeface="Century Gothic"/>
                <a:ea typeface="MS Gothic" pitchFamily="49" charset="-128"/>
              </a:rPr>
              <a:t>…</a:t>
            </a:r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80A36B16-37F0-4C29-8050-F2B5A478F587}"/>
              </a:ext>
            </a:extLst>
          </p:cNvPr>
          <p:cNvSpPr/>
          <p:nvPr/>
        </p:nvSpPr>
        <p:spPr bwMode="auto">
          <a:xfrm>
            <a:off x="966074" y="3843742"/>
            <a:ext cx="10727852" cy="468000"/>
          </a:xfrm>
          <a:prstGeom prst="rect">
            <a:avLst/>
          </a:prstGeom>
          <a:solidFill>
            <a:schemeClr val="bg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defTabSz="449263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de-DE" sz="2000" b="1" dirty="0">
                <a:latin typeface="Century Gothic"/>
                <a:ea typeface="MS Gothic" pitchFamily="49" charset="-128"/>
              </a:rPr>
              <a:t>…</a:t>
            </a:r>
          </a:p>
        </p:txBody>
      </p:sp>
      <p:sp>
        <p:nvSpPr>
          <p:cNvPr id="12" name="Rechteck 11">
            <a:extLst>
              <a:ext uri="{FF2B5EF4-FFF2-40B4-BE49-F238E27FC236}">
                <a16:creationId xmlns:a16="http://schemas.microsoft.com/office/drawing/2014/main" id="{7DCC01AC-E279-4E3A-B545-EED55F0C8539}"/>
              </a:ext>
            </a:extLst>
          </p:cNvPr>
          <p:cNvSpPr/>
          <p:nvPr/>
        </p:nvSpPr>
        <p:spPr bwMode="auto">
          <a:xfrm>
            <a:off x="966074" y="4422425"/>
            <a:ext cx="10727852" cy="468000"/>
          </a:xfrm>
          <a:prstGeom prst="rect">
            <a:avLst/>
          </a:prstGeom>
          <a:solidFill>
            <a:schemeClr val="bg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defTabSz="449263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de-DE" sz="2000" b="1" dirty="0">
                <a:latin typeface="Century Gothic"/>
                <a:ea typeface="MS Gothic" pitchFamily="49" charset="-128"/>
              </a:rPr>
              <a:t>…</a:t>
            </a:r>
          </a:p>
        </p:txBody>
      </p:sp>
      <p:sp>
        <p:nvSpPr>
          <p:cNvPr id="13" name="Rechteck 12">
            <a:extLst>
              <a:ext uri="{FF2B5EF4-FFF2-40B4-BE49-F238E27FC236}">
                <a16:creationId xmlns:a16="http://schemas.microsoft.com/office/drawing/2014/main" id="{4D89485D-0857-4371-9606-153C460EF020}"/>
              </a:ext>
            </a:extLst>
          </p:cNvPr>
          <p:cNvSpPr/>
          <p:nvPr/>
        </p:nvSpPr>
        <p:spPr bwMode="auto">
          <a:xfrm>
            <a:off x="966074" y="5001108"/>
            <a:ext cx="10727852" cy="468000"/>
          </a:xfrm>
          <a:prstGeom prst="rect">
            <a:avLst/>
          </a:prstGeom>
          <a:solidFill>
            <a:schemeClr val="bg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defTabSz="449263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de-DE" sz="2000" b="1" dirty="0">
                <a:latin typeface="Century Gothic"/>
                <a:ea typeface="MS Gothic" pitchFamily="49" charset="-128"/>
              </a:rPr>
              <a:t>…</a:t>
            </a:r>
          </a:p>
        </p:txBody>
      </p:sp>
      <p:sp>
        <p:nvSpPr>
          <p:cNvPr id="14" name="Rechteck 13">
            <a:extLst>
              <a:ext uri="{FF2B5EF4-FFF2-40B4-BE49-F238E27FC236}">
                <a16:creationId xmlns:a16="http://schemas.microsoft.com/office/drawing/2014/main" id="{74919170-458C-4CDF-B012-897CAA26ABE9}"/>
              </a:ext>
            </a:extLst>
          </p:cNvPr>
          <p:cNvSpPr/>
          <p:nvPr/>
        </p:nvSpPr>
        <p:spPr bwMode="auto">
          <a:xfrm>
            <a:off x="966074" y="5579794"/>
            <a:ext cx="10727852" cy="468000"/>
          </a:xfrm>
          <a:prstGeom prst="rect">
            <a:avLst/>
          </a:prstGeom>
          <a:solidFill>
            <a:schemeClr val="bg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defTabSz="449263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de-DE" sz="2000" b="1" dirty="0">
                <a:latin typeface="Century Gothic"/>
                <a:ea typeface="MS Gothic" pitchFamily="49" charset="-128"/>
              </a:rPr>
              <a:t>…</a:t>
            </a:r>
          </a:p>
        </p:txBody>
      </p:sp>
      <p:sp>
        <p:nvSpPr>
          <p:cNvPr id="15" name="Rechteck 14">
            <a:extLst>
              <a:ext uri="{FF2B5EF4-FFF2-40B4-BE49-F238E27FC236}">
                <a16:creationId xmlns:a16="http://schemas.microsoft.com/office/drawing/2014/main" id="{18869247-06E3-45F8-A48E-F9E0638D0191}"/>
              </a:ext>
            </a:extLst>
          </p:cNvPr>
          <p:cNvSpPr/>
          <p:nvPr/>
        </p:nvSpPr>
        <p:spPr bwMode="auto">
          <a:xfrm>
            <a:off x="498074" y="1534091"/>
            <a:ext cx="468000" cy="468000"/>
          </a:xfrm>
          <a:prstGeom prst="rect">
            <a:avLst/>
          </a:prstGeom>
          <a:solidFill>
            <a:schemeClr val="tx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defTabSz="449263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de-DE" sz="2400" dirty="0">
                <a:solidFill>
                  <a:srgbClr val="FFFFFF"/>
                </a:solidFill>
                <a:latin typeface="Century Gothic"/>
                <a:ea typeface="MS Gothic" pitchFamily="49" charset="-128"/>
              </a:rPr>
              <a:t>I</a:t>
            </a:r>
          </a:p>
        </p:txBody>
      </p:sp>
      <p:sp>
        <p:nvSpPr>
          <p:cNvPr id="16" name="Rechteck 15">
            <a:extLst>
              <a:ext uri="{FF2B5EF4-FFF2-40B4-BE49-F238E27FC236}">
                <a16:creationId xmlns:a16="http://schemas.microsoft.com/office/drawing/2014/main" id="{7A3CCBA8-FB0F-463B-8A1A-519006C94C7F}"/>
              </a:ext>
            </a:extLst>
          </p:cNvPr>
          <p:cNvSpPr/>
          <p:nvPr/>
        </p:nvSpPr>
        <p:spPr bwMode="auto">
          <a:xfrm>
            <a:off x="498074" y="2112367"/>
            <a:ext cx="468000" cy="468000"/>
          </a:xfrm>
          <a:prstGeom prst="rect">
            <a:avLst/>
          </a:prstGeom>
          <a:solidFill>
            <a:schemeClr val="tx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defTabSz="449263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de-DE" sz="2400" dirty="0">
                <a:solidFill>
                  <a:srgbClr val="FFFFFF"/>
                </a:solidFill>
                <a:latin typeface="Century Gothic"/>
                <a:ea typeface="MS Gothic" pitchFamily="49" charset="-128"/>
              </a:rPr>
              <a:t>II</a:t>
            </a:r>
          </a:p>
        </p:txBody>
      </p:sp>
      <p:sp>
        <p:nvSpPr>
          <p:cNvPr id="17" name="Rechteck 16">
            <a:extLst>
              <a:ext uri="{FF2B5EF4-FFF2-40B4-BE49-F238E27FC236}">
                <a16:creationId xmlns:a16="http://schemas.microsoft.com/office/drawing/2014/main" id="{4D1E61C0-EC22-47C9-8D21-695D8C8C9DBA}"/>
              </a:ext>
            </a:extLst>
          </p:cNvPr>
          <p:cNvSpPr/>
          <p:nvPr/>
        </p:nvSpPr>
        <p:spPr bwMode="auto">
          <a:xfrm>
            <a:off x="498074" y="2690643"/>
            <a:ext cx="468000" cy="468000"/>
          </a:xfrm>
          <a:prstGeom prst="rect">
            <a:avLst/>
          </a:prstGeom>
          <a:solidFill>
            <a:schemeClr val="tx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defTabSz="449263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de-DE" sz="2400" dirty="0">
                <a:solidFill>
                  <a:srgbClr val="FFFFFF"/>
                </a:solidFill>
                <a:latin typeface="Century Gothic"/>
                <a:ea typeface="MS Gothic" pitchFamily="49" charset="-128"/>
              </a:rPr>
              <a:t>III</a:t>
            </a:r>
          </a:p>
        </p:txBody>
      </p:sp>
      <p:sp>
        <p:nvSpPr>
          <p:cNvPr id="18" name="Rechteck 17">
            <a:extLst>
              <a:ext uri="{FF2B5EF4-FFF2-40B4-BE49-F238E27FC236}">
                <a16:creationId xmlns:a16="http://schemas.microsoft.com/office/drawing/2014/main" id="{A1D9E36B-8142-4E24-AF3C-6C049DFEECA5}"/>
              </a:ext>
            </a:extLst>
          </p:cNvPr>
          <p:cNvSpPr/>
          <p:nvPr/>
        </p:nvSpPr>
        <p:spPr bwMode="auto">
          <a:xfrm>
            <a:off x="498074" y="3268919"/>
            <a:ext cx="468000" cy="468000"/>
          </a:xfrm>
          <a:prstGeom prst="rect">
            <a:avLst/>
          </a:prstGeom>
          <a:solidFill>
            <a:schemeClr val="tx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defTabSz="449263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de-DE" sz="2400" dirty="0">
                <a:solidFill>
                  <a:srgbClr val="FFFFFF"/>
                </a:solidFill>
                <a:latin typeface="Century Gothic"/>
                <a:ea typeface="MS Gothic" pitchFamily="49" charset="-128"/>
              </a:rPr>
              <a:t>IV</a:t>
            </a:r>
          </a:p>
        </p:txBody>
      </p:sp>
      <p:sp>
        <p:nvSpPr>
          <p:cNvPr id="19" name="Rechteck 18">
            <a:extLst>
              <a:ext uri="{FF2B5EF4-FFF2-40B4-BE49-F238E27FC236}">
                <a16:creationId xmlns:a16="http://schemas.microsoft.com/office/drawing/2014/main" id="{1977642E-CCCA-4F12-9866-BC7396622E55}"/>
              </a:ext>
            </a:extLst>
          </p:cNvPr>
          <p:cNvSpPr/>
          <p:nvPr/>
        </p:nvSpPr>
        <p:spPr bwMode="auto">
          <a:xfrm>
            <a:off x="498074" y="3847195"/>
            <a:ext cx="468000" cy="468000"/>
          </a:xfrm>
          <a:prstGeom prst="rect">
            <a:avLst/>
          </a:prstGeom>
          <a:solidFill>
            <a:schemeClr val="tx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defTabSz="449263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de-DE" sz="2400" dirty="0">
                <a:solidFill>
                  <a:srgbClr val="FFFFFF"/>
                </a:solidFill>
                <a:latin typeface="Century Gothic"/>
                <a:ea typeface="MS Gothic" pitchFamily="49" charset="-128"/>
              </a:rPr>
              <a:t>V</a:t>
            </a:r>
          </a:p>
        </p:txBody>
      </p:sp>
      <p:sp>
        <p:nvSpPr>
          <p:cNvPr id="20" name="Rechteck 19">
            <a:extLst>
              <a:ext uri="{FF2B5EF4-FFF2-40B4-BE49-F238E27FC236}">
                <a16:creationId xmlns:a16="http://schemas.microsoft.com/office/drawing/2014/main" id="{F23EC596-E51D-4E2D-94AE-11047EDF7CCA}"/>
              </a:ext>
            </a:extLst>
          </p:cNvPr>
          <p:cNvSpPr/>
          <p:nvPr/>
        </p:nvSpPr>
        <p:spPr bwMode="auto">
          <a:xfrm>
            <a:off x="498074" y="4425471"/>
            <a:ext cx="468000" cy="468000"/>
          </a:xfrm>
          <a:prstGeom prst="rect">
            <a:avLst/>
          </a:prstGeom>
          <a:solidFill>
            <a:schemeClr val="tx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defTabSz="449263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de-DE" sz="2400" dirty="0">
                <a:solidFill>
                  <a:srgbClr val="FFFFFF"/>
                </a:solidFill>
                <a:latin typeface="Century Gothic"/>
                <a:ea typeface="MS Gothic" pitchFamily="49" charset="-128"/>
              </a:rPr>
              <a:t>VI</a:t>
            </a:r>
          </a:p>
        </p:txBody>
      </p:sp>
      <p:sp>
        <p:nvSpPr>
          <p:cNvPr id="21" name="Rechteck 20">
            <a:extLst>
              <a:ext uri="{FF2B5EF4-FFF2-40B4-BE49-F238E27FC236}">
                <a16:creationId xmlns:a16="http://schemas.microsoft.com/office/drawing/2014/main" id="{00584E39-CC7C-4260-96F1-63EF1CA3B30C}"/>
              </a:ext>
            </a:extLst>
          </p:cNvPr>
          <p:cNvSpPr/>
          <p:nvPr/>
        </p:nvSpPr>
        <p:spPr bwMode="auto">
          <a:xfrm>
            <a:off x="498074" y="5003747"/>
            <a:ext cx="468000" cy="468000"/>
          </a:xfrm>
          <a:prstGeom prst="rect">
            <a:avLst/>
          </a:prstGeom>
          <a:solidFill>
            <a:schemeClr val="tx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 defTabSz="449263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de-DE" sz="2400" dirty="0">
                <a:solidFill>
                  <a:srgbClr val="FFFFFF"/>
                </a:solidFill>
                <a:latin typeface="Century Gothic"/>
                <a:ea typeface="MS Gothic" pitchFamily="49" charset="-128"/>
              </a:rPr>
              <a:t>VII</a:t>
            </a:r>
          </a:p>
        </p:txBody>
      </p:sp>
      <p:sp>
        <p:nvSpPr>
          <p:cNvPr id="22" name="Rechteck 21">
            <a:extLst>
              <a:ext uri="{FF2B5EF4-FFF2-40B4-BE49-F238E27FC236}">
                <a16:creationId xmlns:a16="http://schemas.microsoft.com/office/drawing/2014/main" id="{33C07CA0-120B-42CF-A285-7B711EC0CF75}"/>
              </a:ext>
            </a:extLst>
          </p:cNvPr>
          <p:cNvSpPr/>
          <p:nvPr/>
        </p:nvSpPr>
        <p:spPr bwMode="auto">
          <a:xfrm>
            <a:off x="498074" y="5582026"/>
            <a:ext cx="468000" cy="468000"/>
          </a:xfrm>
          <a:prstGeom prst="rect">
            <a:avLst/>
          </a:prstGeom>
          <a:solidFill>
            <a:schemeClr val="tx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 defTabSz="449263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de-DE" sz="2400" dirty="0">
                <a:solidFill>
                  <a:srgbClr val="FFFFFF"/>
                </a:solidFill>
                <a:latin typeface="Century Gothic"/>
                <a:ea typeface="MS Gothic" pitchFamily="49" charset="-128"/>
              </a:rPr>
              <a:t>VIII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558593C-5E1F-4823-AEE6-F22B35D076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PROBLEMSTELLUNG UND MOTIVATION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3AE07D1-2749-43E3-9F33-ADC993186C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AT" dirty="0"/>
              <a:t>Abschnitt I</a:t>
            </a: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13F4AF96-3560-41E4-9EC6-B143341BAE3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D70FD0-CEC0-47F9-9FEF-3EEF56E555A7}" type="slidenum">
              <a:rPr lang="de-DE"/>
              <a:pPr/>
              <a:t>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449528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>
            <a:extLst>
              <a:ext uri="{FF2B5EF4-FFF2-40B4-BE49-F238E27FC236}">
                <a16:creationId xmlns:a16="http://schemas.microsoft.com/office/drawing/2014/main" id="{8AEBCABE-625E-4B12-A978-8C8A120FC4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AT" dirty="0"/>
              <a:t>Zeitliche Vorgabe: 8 Minuten Präsentation, danach Diskussion</a:t>
            </a:r>
          </a:p>
          <a:p>
            <a:r>
              <a:rPr lang="de-AT" dirty="0"/>
              <a:t>Inhalt: </a:t>
            </a:r>
          </a:p>
          <a:p>
            <a:pPr lvl="1"/>
            <a:r>
              <a:rPr lang="de-AT" dirty="0"/>
              <a:t>Einordnung der Arbeit, Problemstellung und Motivation</a:t>
            </a:r>
          </a:p>
          <a:p>
            <a:pPr lvl="1"/>
            <a:r>
              <a:rPr lang="de-AT" dirty="0"/>
              <a:t>Konkrete Forschungsfrage, die bearbeitet wurde</a:t>
            </a:r>
          </a:p>
          <a:p>
            <a:pPr lvl="1"/>
            <a:r>
              <a:rPr lang="de-AT" dirty="0"/>
              <a:t>Herangehensweise (Methodik, Aufbau der Arbeit)</a:t>
            </a:r>
          </a:p>
          <a:p>
            <a:pPr lvl="1"/>
            <a:r>
              <a:rPr lang="de-AT" dirty="0"/>
              <a:t>Kernergebnisse</a:t>
            </a:r>
          </a:p>
          <a:p>
            <a:pPr lvl="1"/>
            <a:r>
              <a:rPr lang="de-AT" dirty="0"/>
              <a:t>Implikationen für Wissenschaft, Wirtschaft, …</a:t>
            </a:r>
          </a:p>
          <a:p>
            <a:r>
              <a:rPr lang="de-AT" dirty="0"/>
              <a:t>Die Präsentation von Grundlagen und Theoriekapitel ist in der Regel nicht notwendig</a:t>
            </a:r>
          </a:p>
          <a:p>
            <a:r>
              <a:rPr lang="de-AT" dirty="0"/>
              <a:t>Foliendesign: </a:t>
            </a:r>
          </a:p>
          <a:p>
            <a:pPr lvl="1"/>
            <a:r>
              <a:rPr lang="de-AT" dirty="0"/>
              <a:t>Kein Fließtext</a:t>
            </a:r>
          </a:p>
          <a:p>
            <a:pPr lvl="1"/>
            <a:r>
              <a:rPr lang="de-AT" dirty="0"/>
              <a:t>1-2 Minuten Redezeit </a:t>
            </a:r>
            <a:r>
              <a:rPr lang="de-AT"/>
              <a:t>pro Folie</a:t>
            </a:r>
            <a:endParaRPr lang="de-AT" dirty="0"/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D01B8F33-4762-4D86-A378-FDD8019CC08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C09336-FF4C-43A3-9300-5798DC4885AF}" type="slidenum">
              <a:rPr lang="de-AT" smtClean="0"/>
              <a:pPr/>
              <a:t>6</a:t>
            </a:fld>
            <a:endParaRPr lang="de-AT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BA94E1A2-04B0-4E65-B989-11B1C84A0F2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5" name="Titel 4">
            <a:extLst>
              <a:ext uri="{FF2B5EF4-FFF2-40B4-BE49-F238E27FC236}">
                <a16:creationId xmlns:a16="http://schemas.microsoft.com/office/drawing/2014/main" id="{06F59F05-3FEC-4EDA-AFFF-DDDBFC5600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Bachelor- und Masterarbeitspräsentationen</a:t>
            </a:r>
          </a:p>
        </p:txBody>
      </p:sp>
    </p:spTree>
    <p:extLst>
      <p:ext uri="{BB962C8B-B14F-4D97-AF65-F5344CB8AC3E}">
        <p14:creationId xmlns:p14="http://schemas.microsoft.com/office/powerpoint/2010/main" val="21959922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1D3EB84-3A25-456E-93AA-15B9BC265C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Designvorschlag</a:t>
            </a:r>
            <a:endParaRPr lang="de-AT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630AD265-882E-45BA-B7F1-235C52BBAE4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D70FD0-CEC0-47F9-9FEF-3EEF56E555A7}" type="slidenum">
              <a:rPr lang="de-DE"/>
              <a:pPr/>
              <a:t>7</a:t>
            </a:fld>
            <a:endParaRPr lang="de-DE"/>
          </a:p>
        </p:txBody>
      </p:sp>
      <p:sp>
        <p:nvSpPr>
          <p:cNvPr id="20" name="Textplatzhalter 19">
            <a:extLst>
              <a:ext uri="{FF2B5EF4-FFF2-40B4-BE49-F238E27FC236}">
                <a16:creationId xmlns:a16="http://schemas.microsoft.com/office/drawing/2014/main" id="{D63013CD-E643-4F4C-9B03-7FCA2F95290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de-DE" sz="1000" dirty="0">
                <a:solidFill>
                  <a:srgbClr val="000000"/>
                </a:solidFill>
                <a:latin typeface="Century Gothic" pitchFamily="34" charset="0"/>
                <a:ea typeface="MS Gothic"/>
              </a:rPr>
              <a:t>Quelle: virginhyperloop.com (2020)</a:t>
            </a:r>
            <a:endParaRPr lang="de-AT" sz="1000" dirty="0">
              <a:solidFill>
                <a:srgbClr val="000000"/>
              </a:solidFill>
              <a:latin typeface="Century Gothic" pitchFamily="34" charset="0"/>
              <a:ea typeface="MS Gothic"/>
            </a:endParaRPr>
          </a:p>
        </p:txBody>
      </p:sp>
      <p:sp>
        <p:nvSpPr>
          <p:cNvPr id="6" name="Rechteck 5">
            <a:extLst>
              <a:ext uri="{FF2B5EF4-FFF2-40B4-BE49-F238E27FC236}">
                <a16:creationId xmlns:a16="http://schemas.microsoft.com/office/drawing/2014/main" id="{20316AF1-E341-48E1-BBD3-CA838094EC05}"/>
              </a:ext>
            </a:extLst>
          </p:cNvPr>
          <p:cNvSpPr/>
          <p:nvPr/>
        </p:nvSpPr>
        <p:spPr bwMode="auto">
          <a:xfrm>
            <a:off x="0" y="1777399"/>
            <a:ext cx="12191999" cy="583894"/>
          </a:xfrm>
          <a:prstGeom prst="rect">
            <a:avLst/>
          </a:prstGeom>
          <a:solidFill>
            <a:schemeClr val="tx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324000" bIns="45720" numCol="1" rtlCol="0" anchor="ctr" anchorCtr="0" compatLnSpc="1">
            <a:prstTxWarp prst="textNoShape">
              <a:avLst/>
            </a:prstTxWarp>
          </a:bodyPr>
          <a:lstStyle/>
          <a:p>
            <a:pPr algn="r" defTabSz="449263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de-DE" sz="2000" b="1" dirty="0">
                <a:solidFill>
                  <a:srgbClr val="FFFFFF"/>
                </a:solidFill>
                <a:latin typeface="Century Gothic"/>
                <a:ea typeface="MS Gothic" pitchFamily="49" charset="-128"/>
              </a:rPr>
              <a:t>Beschreibung</a:t>
            </a:r>
            <a:endParaRPr lang="de-AT" sz="2000" b="1" dirty="0">
              <a:solidFill>
                <a:srgbClr val="FFFFFF"/>
              </a:solidFill>
              <a:latin typeface="Century Gothic"/>
              <a:ea typeface="MS Gothic" pitchFamily="49" charset="-128"/>
            </a:endParaRPr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ED516229-2C22-4CAD-B444-EE371F72C9E3}"/>
              </a:ext>
            </a:extLst>
          </p:cNvPr>
          <p:cNvSpPr/>
          <p:nvPr/>
        </p:nvSpPr>
        <p:spPr bwMode="auto">
          <a:xfrm>
            <a:off x="380999" y="1619481"/>
            <a:ext cx="3724275" cy="4490430"/>
          </a:xfrm>
          <a:prstGeom prst="rect">
            <a:avLst/>
          </a:prstGeom>
          <a:solidFill>
            <a:schemeClr val="bg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000" tIns="324000" rIns="91440" bIns="45720" numCol="1" rtlCol="0" anchor="t" anchorCtr="0" compatLnSpc="1">
            <a:prstTxWarp prst="textNoShape">
              <a:avLst/>
            </a:prstTxWarp>
          </a:bodyPr>
          <a:lstStyle/>
          <a:p>
            <a:pPr defTabSz="449263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de-DE" sz="2000" b="1" dirty="0">
                <a:latin typeface="Century Gothic"/>
                <a:ea typeface="MS Gothic" pitchFamily="49" charset="-128"/>
              </a:rPr>
              <a:t>   Titel</a:t>
            </a:r>
          </a:p>
          <a:p>
            <a:pPr defTabSz="449263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endParaRPr lang="de-DE" sz="2000" b="1" dirty="0">
              <a:latin typeface="Century Gothic"/>
              <a:ea typeface="MS Gothic" pitchFamily="49" charset="-128"/>
            </a:endParaRPr>
          </a:p>
          <a:p>
            <a:pPr marL="342900" indent="-342900" defTabSz="449263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1600" dirty="0" err="1">
                <a:solidFill>
                  <a:srgbClr val="000000"/>
                </a:solidFill>
                <a:latin typeface="Century Gothic"/>
                <a:ea typeface="MS Gothic" pitchFamily="49" charset="-128"/>
              </a:rPr>
              <a:t>Eingenschaft</a:t>
            </a:r>
            <a:r>
              <a:rPr lang="en-US" sz="1600" dirty="0">
                <a:solidFill>
                  <a:srgbClr val="000000"/>
                </a:solidFill>
                <a:latin typeface="Century Gothic"/>
                <a:ea typeface="MS Gothic" pitchFamily="49" charset="-128"/>
              </a:rPr>
              <a:t> 1</a:t>
            </a:r>
          </a:p>
          <a:p>
            <a:pPr marL="342900" indent="-342900" defTabSz="449263" eaLnBrk="0" fontAlgn="base" hangingPunct="0">
              <a:lnSpc>
                <a:spcPct val="95000"/>
              </a:lnSpc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1600" dirty="0" err="1">
                <a:solidFill>
                  <a:srgbClr val="000000"/>
                </a:solidFill>
                <a:latin typeface="Century Gothic"/>
                <a:ea typeface="MS Gothic" pitchFamily="49" charset="-128"/>
              </a:rPr>
              <a:t>Eigenschaft</a:t>
            </a:r>
            <a:r>
              <a:rPr lang="en-US" sz="1600" dirty="0">
                <a:solidFill>
                  <a:srgbClr val="000000"/>
                </a:solidFill>
                <a:latin typeface="Century Gothic"/>
                <a:ea typeface="MS Gothic" pitchFamily="49" charset="-128"/>
              </a:rPr>
              <a:t> 2</a:t>
            </a:r>
          </a:p>
          <a:p>
            <a:pPr marL="342900" indent="-342900" defTabSz="449263" eaLnBrk="0" fontAlgn="base" hangingPunct="0">
              <a:lnSpc>
                <a:spcPct val="95000"/>
              </a:lnSpc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  <a:latin typeface="Century Gothic"/>
                <a:ea typeface="MS Gothic" pitchFamily="49" charset="-128"/>
              </a:rPr>
              <a:t>…</a:t>
            </a:r>
          </a:p>
        </p:txBody>
      </p:sp>
      <p:sp>
        <p:nvSpPr>
          <p:cNvPr id="8" name="Gleichschenkliges Dreieck 7">
            <a:extLst>
              <a:ext uri="{FF2B5EF4-FFF2-40B4-BE49-F238E27FC236}">
                <a16:creationId xmlns:a16="http://schemas.microsoft.com/office/drawing/2014/main" id="{B305A988-68D9-46D2-A6F8-EDD33046F195}"/>
              </a:ext>
            </a:extLst>
          </p:cNvPr>
          <p:cNvSpPr/>
          <p:nvPr/>
        </p:nvSpPr>
        <p:spPr bwMode="auto">
          <a:xfrm rot="5400000">
            <a:off x="272696" y="1964446"/>
            <a:ext cx="433214" cy="216607"/>
          </a:xfrm>
          <a:prstGeom prst="triangle">
            <a:avLst/>
          </a:prstGeom>
          <a:solidFill>
            <a:schemeClr val="tx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defTabSz="449263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endParaRPr lang="de-AT" sz="2400">
              <a:solidFill>
                <a:srgbClr val="FFFFFF"/>
              </a:solidFill>
              <a:latin typeface="Times New Roman" pitchFamily="18" charset="0"/>
              <a:ea typeface="MS Gothic" pitchFamily="49" charset="-128"/>
            </a:endParaRPr>
          </a:p>
        </p:txBody>
      </p:sp>
      <p:cxnSp>
        <p:nvCxnSpPr>
          <p:cNvPr id="10" name="Gerader Verbinder 9">
            <a:extLst>
              <a:ext uri="{FF2B5EF4-FFF2-40B4-BE49-F238E27FC236}">
                <a16:creationId xmlns:a16="http://schemas.microsoft.com/office/drawing/2014/main" id="{D5217EA3-93B6-4CDA-8D3E-8E94B7039C36}"/>
              </a:ext>
            </a:extLst>
          </p:cNvPr>
          <p:cNvCxnSpPr>
            <a:cxnSpLocks/>
          </p:cNvCxnSpPr>
          <p:nvPr/>
        </p:nvCxnSpPr>
        <p:spPr bwMode="auto">
          <a:xfrm>
            <a:off x="593964" y="2361293"/>
            <a:ext cx="2746930" cy="0"/>
          </a:xfrm>
          <a:prstGeom prst="line">
            <a:avLst/>
          </a:prstGeom>
          <a:solidFill>
            <a:srgbClr val="00B8FF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12" name="Grafik 11">
            <a:extLst>
              <a:ext uri="{FF2B5EF4-FFF2-40B4-BE49-F238E27FC236}">
                <a16:creationId xmlns:a16="http://schemas.microsoft.com/office/drawing/2014/main" id="{3E5D62C1-BCDB-46F3-A631-33D015BAE50E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9F8F7"/>
              </a:clrFrom>
              <a:clrTo>
                <a:srgbClr val="F9F8F7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314948" y="2519213"/>
            <a:ext cx="5878578" cy="1741343"/>
          </a:xfrm>
          <a:prstGeom prst="rect">
            <a:avLst/>
          </a:prstGeom>
        </p:spPr>
      </p:pic>
      <p:sp>
        <p:nvSpPr>
          <p:cNvPr id="14" name="Textfeld 13">
            <a:extLst>
              <a:ext uri="{FF2B5EF4-FFF2-40B4-BE49-F238E27FC236}">
                <a16:creationId xmlns:a16="http://schemas.microsoft.com/office/drawing/2014/main" id="{F92363BE-17BA-4647-ACB6-C6B6DB8E32A4}"/>
              </a:ext>
            </a:extLst>
          </p:cNvPr>
          <p:cNvSpPr txBox="1"/>
          <p:nvPr/>
        </p:nvSpPr>
        <p:spPr>
          <a:xfrm>
            <a:off x="5345785" y="4615997"/>
            <a:ext cx="29084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de-DE" sz="1400" dirty="0">
                <a:solidFill>
                  <a:srgbClr val="000000"/>
                </a:solidFill>
                <a:latin typeface="Century Gothic" pitchFamily="34" charset="0"/>
                <a:ea typeface="MS Gothic"/>
              </a:rPr>
              <a:t>…</a:t>
            </a:r>
          </a:p>
          <a:p>
            <a:pPr marL="285750" indent="-2857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de-DE" sz="1400" dirty="0">
                <a:solidFill>
                  <a:srgbClr val="000000"/>
                </a:solidFill>
                <a:latin typeface="Century Gothic" pitchFamily="34" charset="0"/>
                <a:ea typeface="MS Gothic"/>
              </a:rPr>
              <a:t>…</a:t>
            </a:r>
            <a:endParaRPr lang="de-AT" sz="1400" dirty="0">
              <a:solidFill>
                <a:srgbClr val="000000"/>
              </a:solidFill>
              <a:latin typeface="Century Gothic" pitchFamily="34" charset="0"/>
              <a:ea typeface="MS Gothic"/>
            </a:endParaRPr>
          </a:p>
        </p:txBody>
      </p:sp>
      <p:sp>
        <p:nvSpPr>
          <p:cNvPr id="15" name="Textfeld 14">
            <a:extLst>
              <a:ext uri="{FF2B5EF4-FFF2-40B4-BE49-F238E27FC236}">
                <a16:creationId xmlns:a16="http://schemas.microsoft.com/office/drawing/2014/main" id="{C1C78CE9-F4AE-4FBD-AEF6-B4DD16D9BAD8}"/>
              </a:ext>
            </a:extLst>
          </p:cNvPr>
          <p:cNvSpPr txBox="1"/>
          <p:nvPr/>
        </p:nvSpPr>
        <p:spPr>
          <a:xfrm>
            <a:off x="8411484" y="4615997"/>
            <a:ext cx="29084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de-DE" sz="1400" dirty="0">
                <a:solidFill>
                  <a:srgbClr val="000000"/>
                </a:solidFill>
                <a:latin typeface="Century Gothic" pitchFamily="34" charset="0"/>
                <a:ea typeface="MS Gothic"/>
              </a:rPr>
              <a:t>…</a:t>
            </a:r>
          </a:p>
          <a:p>
            <a:pPr marL="285750" indent="-28575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de-DE" sz="1400" dirty="0">
                <a:solidFill>
                  <a:srgbClr val="000000"/>
                </a:solidFill>
                <a:latin typeface="Century Gothic" pitchFamily="34" charset="0"/>
                <a:ea typeface="MS Gothic"/>
              </a:rPr>
              <a:t>…</a:t>
            </a:r>
            <a:endParaRPr lang="de-AT" sz="1400" dirty="0">
              <a:solidFill>
                <a:srgbClr val="000000"/>
              </a:solidFill>
              <a:latin typeface="Century Gothic" pitchFamily="34" charset="0"/>
              <a:ea typeface="MS Gothic"/>
            </a:endParaRPr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D4C1E17C-E18E-42BB-814F-7826E0F87C63}"/>
              </a:ext>
            </a:extLst>
          </p:cNvPr>
          <p:cNvSpPr txBox="1"/>
          <p:nvPr/>
        </p:nvSpPr>
        <p:spPr>
          <a:xfrm>
            <a:off x="5281898" y="4229644"/>
            <a:ext cx="8002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de-DE" sz="2400" b="1" dirty="0">
                <a:solidFill>
                  <a:srgbClr val="006E6E"/>
                </a:solidFill>
                <a:latin typeface="Century Gothic" pitchFamily="34" charset="0"/>
                <a:ea typeface="MS Gothic"/>
              </a:rPr>
              <a:t>+ VT</a:t>
            </a:r>
            <a:endParaRPr lang="de-AT" sz="2400" b="1" dirty="0">
              <a:solidFill>
                <a:srgbClr val="006E6E"/>
              </a:solidFill>
              <a:latin typeface="Century Gothic" pitchFamily="34" charset="0"/>
              <a:ea typeface="MS Gothic"/>
            </a:endParaRPr>
          </a:p>
        </p:txBody>
      </p:sp>
      <p:sp>
        <p:nvSpPr>
          <p:cNvPr id="17" name="Textfeld 16">
            <a:extLst>
              <a:ext uri="{FF2B5EF4-FFF2-40B4-BE49-F238E27FC236}">
                <a16:creationId xmlns:a16="http://schemas.microsoft.com/office/drawing/2014/main" id="{555FFF45-384C-407C-B409-114295107351}"/>
              </a:ext>
            </a:extLst>
          </p:cNvPr>
          <p:cNvSpPr txBox="1"/>
          <p:nvPr/>
        </p:nvSpPr>
        <p:spPr>
          <a:xfrm>
            <a:off x="8378433" y="4229643"/>
            <a:ext cx="7585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de-DE" sz="2400" b="1" dirty="0">
                <a:solidFill>
                  <a:srgbClr val="C00000"/>
                </a:solidFill>
                <a:latin typeface="Century Gothic" pitchFamily="34" charset="0"/>
                <a:ea typeface="MS Gothic"/>
              </a:rPr>
              <a:t>- NT</a:t>
            </a:r>
            <a:endParaRPr lang="de-AT" sz="2400" b="1" dirty="0">
              <a:solidFill>
                <a:srgbClr val="C00000"/>
              </a:solidFill>
              <a:latin typeface="Century Gothic" pitchFamily="34" charset="0"/>
              <a:ea typeface="MS Gothic"/>
            </a:endParaRPr>
          </a:p>
        </p:txBody>
      </p:sp>
    </p:spTree>
    <p:extLst>
      <p:ext uri="{BB962C8B-B14F-4D97-AF65-F5344CB8AC3E}">
        <p14:creationId xmlns:p14="http://schemas.microsoft.com/office/powerpoint/2010/main" val="2743039118"/>
      </p:ext>
    </p:extLst>
  </p:cSld>
  <p:clrMapOvr>
    <a:masterClrMapping/>
  </p:clrMapOvr>
</p:sld>
</file>

<file path=ppt/theme/theme1.xml><?xml version="1.0" encoding="utf-8"?>
<a:theme xmlns:a="http://schemas.openxmlformats.org/drawingml/2006/main" name="IL-LV">
  <a:themeElements>
    <a:clrScheme name="2021_IL-Farben">
      <a:dk1>
        <a:srgbClr val="00737E"/>
      </a:dk1>
      <a:lt1>
        <a:srgbClr val="FFFFFF"/>
      </a:lt1>
      <a:dk2>
        <a:srgbClr val="00737E"/>
      </a:dk2>
      <a:lt2>
        <a:srgbClr val="E5F0F0"/>
      </a:lt2>
      <a:accent1>
        <a:srgbClr val="00737E"/>
      </a:accent1>
      <a:accent2>
        <a:srgbClr val="3C3C3C"/>
      </a:accent2>
      <a:accent3>
        <a:srgbClr val="C00000"/>
      </a:accent3>
      <a:accent4>
        <a:srgbClr val="FFC000"/>
      </a:accent4>
      <a:accent5>
        <a:srgbClr val="7030A0"/>
      </a:accent5>
      <a:accent6>
        <a:srgbClr val="008000"/>
      </a:accent6>
      <a:hlink>
        <a:srgbClr val="00B0F0"/>
      </a:hlink>
      <a:folHlink>
        <a:srgbClr val="B2B2B2"/>
      </a:folHlink>
    </a:clrScheme>
    <a:fontScheme name="IL-Schriftarten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tx1"/>
        </a:solidFill>
        <a:ln>
          <a:noFill/>
        </a:ln>
      </a:spPr>
      <a:bodyPr rtlCol="0" anchor="ctr"/>
      <a:lstStyle>
        <a:defPPr algn="ctr">
          <a:defRPr dirty="0" smtClean="0">
            <a:solidFill>
              <a:schemeClr val="bg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5875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äsentation2" id="{BA116262-8E8F-4DD7-BC46-9F7900724717}" vid="{714C6333-6C9A-48C3-A39E-B8782466DA4C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211</Words>
  <Application>Microsoft Office PowerPoint</Application>
  <PresentationFormat>Breitbild</PresentationFormat>
  <Paragraphs>93</Paragraphs>
  <Slides>7</Slides>
  <Notes>2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7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7</vt:i4>
      </vt:variant>
    </vt:vector>
  </HeadingPairs>
  <TitlesOfParts>
    <vt:vector size="15" baseType="lpstr">
      <vt:lpstr>Arial</vt:lpstr>
      <vt:lpstr>Calibri</vt:lpstr>
      <vt:lpstr>Century Gothic</vt:lpstr>
      <vt:lpstr>Courier New</vt:lpstr>
      <vt:lpstr>Symbol</vt:lpstr>
      <vt:lpstr>Times New Roman</vt:lpstr>
      <vt:lpstr>Wingdings</vt:lpstr>
      <vt:lpstr>IL-LV</vt:lpstr>
      <vt:lpstr>Titel der Präsentation</vt:lpstr>
      <vt:lpstr>Brandboard</vt:lpstr>
      <vt:lpstr>Textfolie</vt:lpstr>
      <vt:lpstr>Agenda</vt:lpstr>
      <vt:lpstr>PROBLEMSTELLUNG UND MOTIVATION</vt:lpstr>
      <vt:lpstr>Bachelor- und Masterarbeitspräsentationen</vt:lpstr>
      <vt:lpstr>Designvorschlag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Titel der Präsentation</dc:title>
  <dc:creator>Philipp Miklautsch</dc:creator>
  <cp:lastModifiedBy>Philipp Miklautsch</cp:lastModifiedBy>
  <cp:revision>1</cp:revision>
  <dcterms:created xsi:type="dcterms:W3CDTF">2023-08-22T05:14:57Z</dcterms:created>
  <dcterms:modified xsi:type="dcterms:W3CDTF">2023-08-22T08:51:55Z</dcterms:modified>
</cp:coreProperties>
</file>